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0058400" cy="15544800"/>
  <p:notesSz cx="6858000" cy="9144000"/>
  <p:defaultTextStyle>
    <a:defPPr>
      <a:defRPr lang="es-ES_tradnl"/>
    </a:defPPr>
    <a:lvl1pPr marL="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1pPr>
    <a:lvl2pPr marL="54918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2pPr>
    <a:lvl3pPr marL="1098377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3pPr>
    <a:lvl4pPr marL="1647566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4pPr>
    <a:lvl5pPr marL="2196755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5pPr>
    <a:lvl6pPr marL="2745943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6pPr>
    <a:lvl7pPr marL="3295132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7pPr>
    <a:lvl8pPr marL="3844320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8pPr>
    <a:lvl9pPr marL="4393509" algn="l" defTabSz="1098377" rtl="0" eaLnBrk="1" latinLnBrk="0" hangingPunct="1">
      <a:defRPr sz="216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2" userDrawn="1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5D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/>
    <p:restoredTop sz="94695"/>
  </p:normalViewPr>
  <p:slideViewPr>
    <p:cSldViewPr snapToGrid="0" snapToObjects="1" showGuides="1">
      <p:cViewPr varScale="1">
        <p:scale>
          <a:sx n="66" d="100"/>
          <a:sy n="66" d="100"/>
        </p:scale>
        <p:origin x="3560" y="240"/>
      </p:cViewPr>
      <p:guideLst>
        <p:guide orient="horz" pos="542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598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4A3AB03-5360-C44F-9B52-02567A38A5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7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1788058" rtl="0" eaLnBrk="1" latinLnBrk="0" hangingPunct="1">
        <a:lnSpc>
          <a:spcPct val="90000"/>
        </a:lnSpc>
        <a:spcBef>
          <a:spcPct val="0"/>
        </a:spcBef>
        <a:buNone/>
        <a:defRPr sz="86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7015" indent="-447015" algn="l" defTabSz="1788058" rtl="0" eaLnBrk="1" latinLnBrk="0" hangingPunct="1">
        <a:lnSpc>
          <a:spcPct val="90000"/>
        </a:lnSpc>
        <a:spcBef>
          <a:spcPts val="1956"/>
        </a:spcBef>
        <a:buFont typeface="Arial"/>
        <a:buChar char="•"/>
        <a:defRPr sz="5476" kern="1200">
          <a:solidFill>
            <a:schemeClr val="tx1"/>
          </a:solidFill>
          <a:latin typeface="+mn-lt"/>
          <a:ea typeface="+mn-ea"/>
          <a:cs typeface="+mn-cs"/>
        </a:defRPr>
      </a:lvl1pPr>
      <a:lvl2pPr marL="1341043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4693" kern="1200">
          <a:solidFill>
            <a:schemeClr val="tx1"/>
          </a:solidFill>
          <a:latin typeface="+mn-lt"/>
          <a:ea typeface="+mn-ea"/>
          <a:cs typeface="+mn-cs"/>
        </a:defRPr>
      </a:lvl2pPr>
      <a:lvl3pPr marL="2235072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3pPr>
      <a:lvl4pPr marL="312910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4023130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917158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811187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705216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599245" indent="-447015" algn="l" defTabSz="1788058" rtl="0" eaLnBrk="1" latinLnBrk="0" hangingPunct="1">
        <a:lnSpc>
          <a:spcPct val="90000"/>
        </a:lnSpc>
        <a:spcBef>
          <a:spcPts val="978"/>
        </a:spcBef>
        <a:buFont typeface="Arial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402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8058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2086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6115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7014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4173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8201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2230" algn="l" defTabSz="1788058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697043" y="2818151"/>
            <a:ext cx="8664315" cy="9653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Contenido</a:t>
            </a:r>
            <a:r>
              <a:rPr lang="mr-IN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…</a:t>
            </a:r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1BDF3296-1646-A141-8FDE-96E6FE1E1744}"/>
              </a:ext>
            </a:extLst>
          </p:cNvPr>
          <p:cNvSpPr/>
          <p:nvPr/>
        </p:nvSpPr>
        <p:spPr>
          <a:xfrm>
            <a:off x="697043" y="19062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dirty="0">
                <a:solidFill>
                  <a:schemeClr val="bg1"/>
                </a:solidFill>
                <a:latin typeface="TT Norms Medium" panose="02000503030000020003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dirty="0">
              <a:solidFill>
                <a:schemeClr val="bg1"/>
              </a:solidFill>
              <a:latin typeface="TT Norms Medium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76F23A-95FE-9B4B-B891-5AF151322929}"/>
              </a:ext>
            </a:extLst>
          </p:cNvPr>
          <p:cNvSpPr/>
          <p:nvPr/>
        </p:nvSpPr>
        <p:spPr>
          <a:xfrm>
            <a:off x="697043" y="834202"/>
            <a:ext cx="5898629" cy="1104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Título 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2016636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tlCol="0" anchor="b"/>
      <a:lstStyle>
        <a:defPPr algn="r">
          <a:defRPr sz="1600" dirty="0" smtClean="0">
            <a:solidFill>
              <a:schemeClr val="tx1"/>
            </a:solidFill>
            <a:latin typeface="Gotham Book" charset="0"/>
            <a:ea typeface="Gotham Book" charset="0"/>
            <a:cs typeface="Gotham Book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12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Microsoft Office User</cp:lastModifiedBy>
  <cp:revision>25</cp:revision>
  <dcterms:created xsi:type="dcterms:W3CDTF">2019-10-01T21:15:26Z</dcterms:created>
  <dcterms:modified xsi:type="dcterms:W3CDTF">2022-09-09T18:30:22Z</dcterms:modified>
</cp:coreProperties>
</file>