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701588" cy="12701588"/>
  <p:notesSz cx="6858000" cy="9144000"/>
  <p:defaultTextStyle>
    <a:defPPr>
      <a:defRPr lang="es-ES_tradnl"/>
    </a:defPPr>
    <a:lvl1pPr marL="0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76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352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9029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705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381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8057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733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410" algn="l" defTabSz="121935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/>
    <p:restoredTop sz="94695"/>
  </p:normalViewPr>
  <p:slideViewPr>
    <p:cSldViewPr snapToGrid="0" snapToObjects="1" showGuides="1">
      <p:cViewPr varScale="1">
        <p:scale>
          <a:sx n="81" d="100"/>
          <a:sy n="81" d="100"/>
        </p:scale>
        <p:origin x="236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17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184E5ADD-F4B4-114A-8B0D-71E5CFB4DB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701588" cy="1270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368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52622" rtl="0" eaLnBrk="1" latinLnBrk="0" hangingPunct="1">
        <a:lnSpc>
          <a:spcPct val="90000"/>
        </a:lnSpc>
        <a:spcBef>
          <a:spcPct val="0"/>
        </a:spcBef>
        <a:buNone/>
        <a:defRPr sz="4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8155" indent="-238155" algn="l" defTabSz="952622" rtl="0" eaLnBrk="1" latinLnBrk="0" hangingPunct="1">
        <a:lnSpc>
          <a:spcPct val="90000"/>
        </a:lnSpc>
        <a:spcBef>
          <a:spcPts val="1042"/>
        </a:spcBef>
        <a:buFont typeface="Arial"/>
        <a:buChar char="•"/>
        <a:defRPr sz="2917" kern="1200">
          <a:solidFill>
            <a:schemeClr val="tx1"/>
          </a:solidFill>
          <a:latin typeface="+mn-lt"/>
          <a:ea typeface="+mn-ea"/>
          <a:cs typeface="+mn-cs"/>
        </a:defRPr>
      </a:lvl1pPr>
      <a:lvl2pPr marL="714466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90777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2084" kern="1200">
          <a:solidFill>
            <a:schemeClr val="tx1"/>
          </a:solidFill>
          <a:latin typeface="+mn-lt"/>
          <a:ea typeface="+mn-ea"/>
          <a:cs typeface="+mn-cs"/>
        </a:defRPr>
      </a:lvl3pPr>
      <a:lvl4pPr marL="1667088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2143399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619710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3096021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572332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4048643" indent="-238155" algn="l" defTabSz="952622" rtl="0" eaLnBrk="1" latinLnBrk="0" hangingPunct="1">
        <a:lnSpc>
          <a:spcPct val="90000"/>
        </a:lnSpc>
        <a:spcBef>
          <a:spcPts val="521"/>
        </a:spcBef>
        <a:buFont typeface="Arial"/>
        <a:buChar char="•"/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1pPr>
      <a:lvl2pPr marL="476311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952622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3pPr>
      <a:lvl4pPr marL="1428933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4pPr>
      <a:lvl5pPr marL="1905244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5pPr>
      <a:lvl6pPr marL="2381555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6pPr>
      <a:lvl7pPr marL="2857866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7pPr>
      <a:lvl8pPr marL="3334177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8pPr>
      <a:lvl9pPr marL="3810488" algn="l" defTabSz="952622" rtl="0" eaLnBrk="1" latinLnBrk="0" hangingPunct="1">
        <a:defRPr sz="18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8D36539A-0174-B648-92C6-2BE2795934EF}"/>
              </a:ext>
            </a:extLst>
          </p:cNvPr>
          <p:cNvSpPr/>
          <p:nvPr/>
        </p:nvSpPr>
        <p:spPr>
          <a:xfrm>
            <a:off x="1042483" y="2621281"/>
            <a:ext cx="10641517" cy="8188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Contenido</a:t>
            </a:r>
            <a:r>
              <a:rPr lang="mr-IN" sz="2100" dirty="0">
                <a:solidFill>
                  <a:schemeClr val="tx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…</a:t>
            </a:r>
            <a:endParaRPr lang="es-ES" sz="2100" dirty="0">
              <a:solidFill>
                <a:schemeClr val="tx1"/>
              </a:solidFill>
              <a:latin typeface="TT Norms" panose="02000503030000020003" pitchFamily="2" charset="77"/>
              <a:ea typeface="Gotham Bold" charset="0"/>
              <a:cs typeface="Gotham Bold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7400F34-560E-464C-A094-924B5B73CDAC}"/>
              </a:ext>
            </a:extLst>
          </p:cNvPr>
          <p:cNvSpPr/>
          <p:nvPr/>
        </p:nvSpPr>
        <p:spPr>
          <a:xfrm>
            <a:off x="1042483" y="1804647"/>
            <a:ext cx="8664315" cy="2973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1800" dirty="0">
                <a:solidFill>
                  <a:schemeClr val="bg1"/>
                </a:solidFill>
                <a:latin typeface="TT Norms Medium" panose="02000503030000020003" pitchFamily="2" charset="77"/>
                <a:ea typeface="Gotham Book" charset="0"/>
                <a:cs typeface="Gotham Book" charset="0"/>
              </a:rPr>
              <a:t>00 de mes de 2021.</a:t>
            </a:r>
            <a:endParaRPr lang="es-ES" sz="1800" dirty="0">
              <a:solidFill>
                <a:schemeClr val="bg1"/>
              </a:solidFill>
              <a:latin typeface="TT Norms Medium" panose="02000503030000020003" pitchFamily="2" charset="77"/>
              <a:ea typeface="Gotham Bold" charset="0"/>
              <a:cs typeface="Gotham Bold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8D91F90-0394-2840-82E2-6C9DBA4A001F}"/>
              </a:ext>
            </a:extLst>
          </p:cNvPr>
          <p:cNvSpPr/>
          <p:nvPr/>
        </p:nvSpPr>
        <p:spPr>
          <a:xfrm>
            <a:off x="1042483" y="1109975"/>
            <a:ext cx="5898629" cy="7797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just"/>
            <a:r>
              <a:rPr lang="es-ES" sz="3000" b="1" dirty="0">
                <a:solidFill>
                  <a:schemeClr val="bg1"/>
                </a:solidFill>
                <a:latin typeface="TT Norms" panose="02000503030000020003" pitchFamily="2" charset="77"/>
                <a:ea typeface="Gotham Book" charset="0"/>
                <a:cs typeface="Gotham Book" charset="0"/>
              </a:rPr>
              <a:t>Título del comunicado.</a:t>
            </a:r>
          </a:p>
        </p:txBody>
      </p:sp>
    </p:spTree>
    <p:extLst>
      <p:ext uri="{BB962C8B-B14F-4D97-AF65-F5344CB8AC3E}">
        <p14:creationId xmlns:p14="http://schemas.microsoft.com/office/powerpoint/2010/main" val="17066390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12</Words>
  <Application>Microsoft Macintosh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Gotham Bold</vt:lpstr>
      <vt:lpstr>Gotham Book</vt:lpstr>
      <vt:lpstr>TT Norms</vt:lpstr>
      <vt:lpstr>TT Norms Medium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Angelica Carrillo Teniente</dc:creator>
  <cp:lastModifiedBy>Microsoft Office User</cp:lastModifiedBy>
  <cp:revision>18</cp:revision>
  <dcterms:created xsi:type="dcterms:W3CDTF">2019-10-01T22:04:10Z</dcterms:created>
  <dcterms:modified xsi:type="dcterms:W3CDTF">2022-08-17T19:20:33Z</dcterms:modified>
</cp:coreProperties>
</file>