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A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/>
    <p:restoredTop sz="94695"/>
  </p:normalViewPr>
  <p:slideViewPr>
    <p:cSldViewPr snapToGrid="0" snapToObjects="1" showGuides="1">
      <p:cViewPr varScale="1">
        <p:scale>
          <a:sx n="81" d="100"/>
          <a:sy n="81" d="100"/>
        </p:scale>
        <p:origin x="23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AFEBFC5-11AF-8C43-B329-E744C1D177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1588" cy="127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F36BA1E-E03F-AF4E-94EC-1395592636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701588" cy="127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7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D36539A-0174-B648-92C6-2BE2795934EF}"/>
              </a:ext>
            </a:extLst>
          </p:cNvPr>
          <p:cNvSpPr/>
          <p:nvPr/>
        </p:nvSpPr>
        <p:spPr>
          <a:xfrm>
            <a:off x="1042483" y="2621281"/>
            <a:ext cx="10641517" cy="8188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Contenido...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Tipografía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	Título: </a:t>
            </a:r>
            <a:r>
              <a:rPr lang="es-ES" sz="2100" dirty="0" err="1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 Extra Bold / Arial Bold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	Contenido: </a:t>
            </a:r>
            <a:r>
              <a:rPr lang="es-ES" sz="2100" dirty="0" err="1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 Regular / Arial Regular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Fecha: mantener el formato de “día, mes y año”, ejemplo: 01 de octubre de 2021 / Alineado a la izquierda.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Procura no mover las cajas de texto.</a:t>
            </a:r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7400F34-560E-464C-A094-924B5B73CDAC}"/>
              </a:ext>
            </a:extLst>
          </p:cNvPr>
          <p:cNvSpPr/>
          <p:nvPr/>
        </p:nvSpPr>
        <p:spPr>
          <a:xfrm>
            <a:off x="1042483" y="18046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b="1" dirty="0">
                <a:solidFill>
                  <a:srgbClr val="1E1A34"/>
                </a:solidFill>
                <a:latin typeface="Mulish SemiBold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b="1" dirty="0">
              <a:solidFill>
                <a:srgbClr val="1E1A34"/>
              </a:solidFill>
              <a:latin typeface="Mulish SemiBold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8D91F90-0394-2840-82E2-6C9DBA4A001F}"/>
              </a:ext>
            </a:extLst>
          </p:cNvPr>
          <p:cNvSpPr/>
          <p:nvPr/>
        </p:nvSpPr>
        <p:spPr>
          <a:xfrm>
            <a:off x="1042483" y="1109975"/>
            <a:ext cx="5898629" cy="7797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rgbClr val="1E1A34"/>
                </a:solidFill>
                <a:latin typeface="Mulish ExtraBold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D994D35E-7B9A-C743-A301-FD7CDDF129EF}"/>
              </a:ext>
            </a:extLst>
          </p:cNvPr>
          <p:cNvSpPr/>
          <p:nvPr/>
        </p:nvSpPr>
        <p:spPr>
          <a:xfrm>
            <a:off x="1042483" y="2621281"/>
            <a:ext cx="10641517" cy="8188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Contenido...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Tipografía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	Título: </a:t>
            </a:r>
            <a:r>
              <a:rPr lang="es-ES" sz="2100" dirty="0" err="1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 Extra Bold / Arial Bold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	Contenido: </a:t>
            </a:r>
            <a:r>
              <a:rPr lang="es-ES" sz="2100" dirty="0" err="1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 Regular / Arial Regular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Fecha: mantener el formato de “día, mes y año”, ejemplo: 01 de octubre de 2021 / Alineado a la izquierda.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Procura no mover las cajas de texto.</a:t>
            </a:r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FDE36EA-7A0D-C948-B724-A4BC6FAA3984}"/>
              </a:ext>
            </a:extLst>
          </p:cNvPr>
          <p:cNvSpPr/>
          <p:nvPr/>
        </p:nvSpPr>
        <p:spPr>
          <a:xfrm>
            <a:off x="1042483" y="18046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b="1" dirty="0">
                <a:solidFill>
                  <a:schemeClr val="bg1"/>
                </a:solidFill>
                <a:latin typeface="Mulish SemiBold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b="1" dirty="0">
              <a:solidFill>
                <a:schemeClr val="bg1"/>
              </a:solidFill>
              <a:latin typeface="Mulish SemiBold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A4EF78D1-DF45-1745-9FF5-72551ABEB3E8}"/>
              </a:ext>
            </a:extLst>
          </p:cNvPr>
          <p:cNvSpPr/>
          <p:nvPr/>
        </p:nvSpPr>
        <p:spPr>
          <a:xfrm>
            <a:off x="1042483" y="1109975"/>
            <a:ext cx="5898629" cy="7797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Mulish ExtraBold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30582420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UNID">
      <a:dk1>
        <a:srgbClr val="000000"/>
      </a:dk1>
      <a:lt1>
        <a:srgbClr val="FFFFFF"/>
      </a:lt1>
      <a:dk2>
        <a:srgbClr val="9C9D9B"/>
      </a:dk2>
      <a:lt2>
        <a:srgbClr val="FEFFFF"/>
      </a:lt2>
      <a:accent1>
        <a:srgbClr val="FBBA00"/>
      </a:accent1>
      <a:accent2>
        <a:srgbClr val="FEDA1A"/>
      </a:accent2>
      <a:accent3>
        <a:srgbClr val="FFF001"/>
      </a:accent3>
      <a:accent4>
        <a:srgbClr val="190832"/>
      </a:accent4>
      <a:accent5>
        <a:srgbClr val="3A1076"/>
      </a:accent5>
      <a:accent6>
        <a:srgbClr val="5C1ABB"/>
      </a:accent6>
      <a:hlink>
        <a:srgbClr val="190832"/>
      </a:hlink>
      <a:folHlink>
        <a:srgbClr val="FBBA00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140</Words>
  <Application>Microsoft Office PowerPoint</Application>
  <PresentationFormat>Personalizado</PresentationFormat>
  <Paragraphs>30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Microsoft Office User</cp:lastModifiedBy>
  <cp:revision>20</cp:revision>
  <dcterms:created xsi:type="dcterms:W3CDTF">2019-10-01T22:04:10Z</dcterms:created>
  <dcterms:modified xsi:type="dcterms:W3CDTF">2022-09-08T20:03:08Z</dcterms:modified>
</cp:coreProperties>
</file>