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10058400" cy="15544800"/>
  <p:notesSz cx="6858000" cy="9144000"/>
  <p:defaultTextStyle>
    <a:defPPr>
      <a:defRPr lang="es-ES_tradnl"/>
    </a:defPPr>
    <a:lvl1pPr marL="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1pPr>
    <a:lvl2pPr marL="54918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2pPr>
    <a:lvl3pPr marL="1098377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3pPr>
    <a:lvl4pPr marL="1647566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4pPr>
    <a:lvl5pPr marL="2196755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5pPr>
    <a:lvl6pPr marL="2745943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6pPr>
    <a:lvl7pPr marL="3295132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7pPr>
    <a:lvl8pPr marL="384432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8pPr>
    <a:lvl9pPr marL="439350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2" userDrawn="1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B34"/>
    <a:srgbClr val="645D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/>
    <p:restoredTop sz="94695"/>
  </p:normalViewPr>
  <p:slideViewPr>
    <p:cSldViewPr snapToGrid="0" snapToObjects="1" showGuides="1">
      <p:cViewPr varScale="1">
        <p:scale>
          <a:sx n="66" d="100"/>
          <a:sy n="66" d="100"/>
        </p:scale>
        <p:origin x="3560" y="240"/>
      </p:cViewPr>
      <p:guideLst>
        <p:guide orient="horz" pos="542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05B7A0C-F9FA-2946-A959-15E1BE424A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058400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4399B1D-9510-CB45-B115-C7F299FFE4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058400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491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77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1788058" rtl="0" eaLnBrk="1" latinLnBrk="0" hangingPunct="1">
        <a:lnSpc>
          <a:spcPct val="90000"/>
        </a:lnSpc>
        <a:spcBef>
          <a:spcPct val="0"/>
        </a:spcBef>
        <a:buNone/>
        <a:defRPr sz="86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7015" indent="-447015" algn="l" defTabSz="1788058" rtl="0" eaLnBrk="1" latinLnBrk="0" hangingPunct="1">
        <a:lnSpc>
          <a:spcPct val="90000"/>
        </a:lnSpc>
        <a:spcBef>
          <a:spcPts val="1956"/>
        </a:spcBef>
        <a:buFont typeface="Arial"/>
        <a:buChar char="•"/>
        <a:defRPr sz="5476" kern="1200">
          <a:solidFill>
            <a:schemeClr val="tx1"/>
          </a:solidFill>
          <a:latin typeface="+mn-lt"/>
          <a:ea typeface="+mn-ea"/>
          <a:cs typeface="+mn-cs"/>
        </a:defRPr>
      </a:lvl1pPr>
      <a:lvl2pPr marL="1341043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4693" kern="1200">
          <a:solidFill>
            <a:schemeClr val="tx1"/>
          </a:solidFill>
          <a:latin typeface="+mn-lt"/>
          <a:ea typeface="+mn-ea"/>
          <a:cs typeface="+mn-cs"/>
        </a:defRPr>
      </a:lvl2pPr>
      <a:lvl3pPr marL="2235072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3pPr>
      <a:lvl4pPr marL="312910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402313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917158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811187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705216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599245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9402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78805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3pPr>
      <a:lvl4pPr marL="2682086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3576115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47014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36417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258201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15223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97043" y="2818151"/>
            <a:ext cx="8664315" cy="9653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Contenido...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Tipografía</a:t>
            </a: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	Título: </a:t>
            </a:r>
            <a:r>
              <a:rPr lang="es-ES" sz="2100" dirty="0" err="1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Mulish</a:t>
            </a:r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 Extra Bold / Arial Bold</a:t>
            </a: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	Contenido: </a:t>
            </a:r>
            <a:r>
              <a:rPr lang="es-ES" sz="2100" dirty="0" err="1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Mulish</a:t>
            </a:r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 Regular / Arial Regular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Justificar texto.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Interlineado: 1.0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Fecha: mantener el formato de “día, mes y año”, ejemplo: 01 de octubre de 2021 / Alineado a la izquierda.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Procura no mover las cajas de texto.</a:t>
            </a:r>
            <a:endParaRPr lang="es-ES" sz="2100" dirty="0">
              <a:solidFill>
                <a:schemeClr val="tx1"/>
              </a:solidFill>
              <a:latin typeface="Mulish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BDF3296-1646-A141-8FDE-96E6FE1E1744}"/>
              </a:ext>
            </a:extLst>
          </p:cNvPr>
          <p:cNvSpPr/>
          <p:nvPr/>
        </p:nvSpPr>
        <p:spPr>
          <a:xfrm>
            <a:off x="697043" y="1906247"/>
            <a:ext cx="8664315" cy="297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1800" b="1" dirty="0">
                <a:solidFill>
                  <a:srgbClr val="1E1B34"/>
                </a:solidFill>
                <a:latin typeface="Mulish SemiBold" pitchFamily="2" charset="77"/>
                <a:ea typeface="Gotham Book" charset="0"/>
                <a:cs typeface="Gotham Book" charset="0"/>
              </a:rPr>
              <a:t>00 de mes de 2021.</a:t>
            </a:r>
            <a:endParaRPr lang="es-ES" sz="1800" b="1" dirty="0">
              <a:solidFill>
                <a:srgbClr val="1E1B34"/>
              </a:solidFill>
              <a:latin typeface="Mulish SemiBold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76F23A-95FE-9B4B-B891-5AF151322929}"/>
              </a:ext>
            </a:extLst>
          </p:cNvPr>
          <p:cNvSpPr/>
          <p:nvPr/>
        </p:nvSpPr>
        <p:spPr>
          <a:xfrm>
            <a:off x="697043" y="834202"/>
            <a:ext cx="5898629" cy="1104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3000" dirty="0">
                <a:solidFill>
                  <a:srgbClr val="1E1B34"/>
                </a:solidFill>
                <a:latin typeface="Mulish ExtraBold" pitchFamily="2" charset="77"/>
                <a:ea typeface="Gotham Book" charset="0"/>
                <a:cs typeface="Gotham Book" charset="0"/>
              </a:rPr>
              <a:t>Título del comunicado.</a:t>
            </a:r>
          </a:p>
        </p:txBody>
      </p:sp>
    </p:spTree>
    <p:extLst>
      <p:ext uri="{BB962C8B-B14F-4D97-AF65-F5344CB8AC3E}">
        <p14:creationId xmlns:p14="http://schemas.microsoft.com/office/powerpoint/2010/main" val="2016636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6892002-FAC0-6543-B6A7-6F0D0827CF00}"/>
              </a:ext>
            </a:extLst>
          </p:cNvPr>
          <p:cNvSpPr/>
          <p:nvPr/>
        </p:nvSpPr>
        <p:spPr>
          <a:xfrm>
            <a:off x="697043" y="2818151"/>
            <a:ext cx="8664315" cy="9653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Contenido...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Tipografía</a:t>
            </a: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	Título: </a:t>
            </a:r>
            <a:r>
              <a:rPr lang="es-ES" sz="2100" dirty="0" err="1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Mulish</a:t>
            </a:r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 Extra Bold / Arial Bold</a:t>
            </a: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	Contenido: </a:t>
            </a:r>
            <a:r>
              <a:rPr lang="es-ES" sz="2100" dirty="0" err="1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Mulish</a:t>
            </a:r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 Regular / Arial Regular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Justificar texto.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Interlineado: 1.0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Fecha: mantener el formato de “día, mes y año”, ejemplo: 01 de octubre de 2021 / Alineado a la izquierda.</a:t>
            </a:r>
          </a:p>
          <a:p>
            <a:pPr algn="just"/>
            <a:endParaRPr lang="es-ES" sz="2100" dirty="0">
              <a:solidFill>
                <a:schemeClr val="tx1"/>
              </a:solidFill>
              <a:latin typeface="Mulish" pitchFamily="2" charset="77"/>
              <a:ea typeface="Gotham Book" charset="0"/>
              <a:cs typeface="Gotham Book" charset="0"/>
            </a:endParaRPr>
          </a:p>
          <a:p>
            <a:pPr algn="just"/>
            <a:r>
              <a:rPr lang="es-ES" sz="2100" dirty="0">
                <a:solidFill>
                  <a:schemeClr val="tx1"/>
                </a:solidFill>
                <a:latin typeface="Mulish" pitchFamily="2" charset="77"/>
                <a:ea typeface="Gotham Book" charset="0"/>
                <a:cs typeface="Gotham Book" charset="0"/>
              </a:rPr>
              <a:t>Procura no mover las cajas de texto.</a:t>
            </a:r>
            <a:endParaRPr lang="es-ES" sz="2100" dirty="0">
              <a:solidFill>
                <a:schemeClr val="tx1"/>
              </a:solidFill>
              <a:latin typeface="Mulish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61071E17-7C0E-6A4B-9F43-FB7DD7A69BD6}"/>
              </a:ext>
            </a:extLst>
          </p:cNvPr>
          <p:cNvSpPr/>
          <p:nvPr/>
        </p:nvSpPr>
        <p:spPr>
          <a:xfrm>
            <a:off x="697043" y="1906247"/>
            <a:ext cx="8664315" cy="297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1800" b="1" dirty="0">
                <a:solidFill>
                  <a:schemeClr val="bg1"/>
                </a:solidFill>
                <a:latin typeface="Mulish SemiBold" pitchFamily="2" charset="77"/>
                <a:ea typeface="Gotham Book" charset="0"/>
                <a:cs typeface="Gotham Book" charset="0"/>
              </a:rPr>
              <a:t>00 de mes de 2021.</a:t>
            </a:r>
            <a:endParaRPr lang="es-ES" sz="1800" b="1" dirty="0">
              <a:solidFill>
                <a:schemeClr val="bg1"/>
              </a:solidFill>
              <a:latin typeface="Mulish SemiBold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0F04249-1A76-734C-90B1-A0A383AC9525}"/>
              </a:ext>
            </a:extLst>
          </p:cNvPr>
          <p:cNvSpPr/>
          <p:nvPr/>
        </p:nvSpPr>
        <p:spPr>
          <a:xfrm>
            <a:off x="697043" y="834202"/>
            <a:ext cx="5898629" cy="1104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3000" dirty="0">
                <a:solidFill>
                  <a:schemeClr val="bg1"/>
                </a:solidFill>
                <a:latin typeface="Mulish ExtraBold" pitchFamily="2" charset="77"/>
                <a:ea typeface="Gotham Book" charset="0"/>
                <a:cs typeface="Gotham Book" charset="0"/>
              </a:rPr>
              <a:t>Título del comunicado.</a:t>
            </a:r>
          </a:p>
        </p:txBody>
      </p:sp>
    </p:spTree>
    <p:extLst>
      <p:ext uri="{BB962C8B-B14F-4D97-AF65-F5344CB8AC3E}">
        <p14:creationId xmlns:p14="http://schemas.microsoft.com/office/powerpoint/2010/main" val="18859548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b"/>
      <a:lstStyle>
        <a:defPPr algn="r">
          <a:defRPr sz="1600" dirty="0" smtClean="0">
            <a:solidFill>
              <a:schemeClr val="tx1"/>
            </a:solidFill>
            <a:latin typeface="Gotham Book" charset="0"/>
            <a:ea typeface="Gotham Book" charset="0"/>
            <a:cs typeface="Gotham Book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140</Words>
  <Application>Microsoft Office PowerPoint</Application>
  <PresentationFormat>Personalizado</PresentationFormat>
  <Paragraphs>30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Microsoft Office User</cp:lastModifiedBy>
  <cp:revision>26</cp:revision>
  <dcterms:created xsi:type="dcterms:W3CDTF">2019-10-01T21:15:26Z</dcterms:created>
  <dcterms:modified xsi:type="dcterms:W3CDTF">2022-09-08T20:03:30Z</dcterms:modified>
</cp:coreProperties>
</file>