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0058400" cy="15544800"/>
  <p:notesSz cx="6858000" cy="9144000"/>
  <p:defaultTextStyle>
    <a:defPPr>
      <a:defRPr lang="es-ES_tradnl"/>
    </a:defPPr>
    <a:lvl1pPr marL="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1pPr>
    <a:lvl2pPr marL="54918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2pPr>
    <a:lvl3pPr marL="1098377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3pPr>
    <a:lvl4pPr marL="1647566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4pPr>
    <a:lvl5pPr marL="2196755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5pPr>
    <a:lvl6pPr marL="2745943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6pPr>
    <a:lvl7pPr marL="3295132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7pPr>
    <a:lvl8pPr marL="384432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8pPr>
    <a:lvl9pPr marL="439350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1" userDrawn="1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5F6196-2417-3E43-BD1C-3B086C60ACE0}" v="1" dt="2022-08-22T23:45:59.1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/>
    <p:restoredTop sz="94694"/>
  </p:normalViewPr>
  <p:slideViewPr>
    <p:cSldViewPr snapToGrid="0" snapToObjects="1" showGuides="1">
      <p:cViewPr varScale="1">
        <p:scale>
          <a:sx n="53" d="100"/>
          <a:sy n="53" d="100"/>
        </p:scale>
        <p:origin x="3688" y="200"/>
      </p:cViewPr>
      <p:guideLst>
        <p:guide orient="horz" pos="791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0DCBDB7-647A-7BB1-589B-CECF457CAD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93059"/>
            <a:ext cx="2021305" cy="1505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77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788058" rtl="0" eaLnBrk="1" latinLnBrk="0" hangingPunct="1">
        <a:lnSpc>
          <a:spcPct val="90000"/>
        </a:lnSpc>
        <a:spcBef>
          <a:spcPct val="0"/>
        </a:spcBef>
        <a:buNone/>
        <a:defRPr sz="86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7015" indent="-447015" algn="l" defTabSz="1788058" rtl="0" eaLnBrk="1" latinLnBrk="0" hangingPunct="1">
        <a:lnSpc>
          <a:spcPct val="90000"/>
        </a:lnSpc>
        <a:spcBef>
          <a:spcPts val="1956"/>
        </a:spcBef>
        <a:buFont typeface="Arial"/>
        <a:buChar char="•"/>
        <a:defRPr sz="5476" kern="1200">
          <a:solidFill>
            <a:schemeClr val="tx1"/>
          </a:solidFill>
          <a:latin typeface="+mn-lt"/>
          <a:ea typeface="+mn-ea"/>
          <a:cs typeface="+mn-cs"/>
        </a:defRPr>
      </a:lvl1pPr>
      <a:lvl2pPr marL="1341043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4693" kern="1200">
          <a:solidFill>
            <a:schemeClr val="tx1"/>
          </a:solidFill>
          <a:latin typeface="+mn-lt"/>
          <a:ea typeface="+mn-ea"/>
          <a:cs typeface="+mn-cs"/>
        </a:defRPr>
      </a:lvl2pPr>
      <a:lvl3pPr marL="2235072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3pPr>
      <a:lvl4pPr marL="312910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402313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917158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811187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705216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599245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9402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78805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3pPr>
      <a:lvl4pPr marL="2682086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3576115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47014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36417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258201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15223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>
            <a:spLocks/>
          </p:cNvSpPr>
          <p:nvPr/>
        </p:nvSpPr>
        <p:spPr>
          <a:xfrm>
            <a:off x="5918617" y="764498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5F6C44B-5A49-D241-B759-ED69A5C09C36}"/>
              </a:ext>
            </a:extLst>
          </p:cNvPr>
          <p:cNvSpPr/>
          <p:nvPr/>
        </p:nvSpPr>
        <p:spPr>
          <a:xfrm>
            <a:off x="2368446" y="1727200"/>
            <a:ext cx="6955436" cy="1309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Contenido del comunicado</a:t>
            </a:r>
          </a:p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para tema INFORMATIVO.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Tipografía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Título: </a:t>
            </a:r>
            <a:r>
              <a:rPr lang="es-ES_tradnl" sz="2100" b="1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Gotham</a:t>
            </a:r>
            <a:r>
              <a:rPr lang="es-ES_tradnl" sz="2100" b="1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 Bold / Arial Rounded MT Bold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Contenido: </a:t>
            </a:r>
            <a:r>
              <a:rPr lang="es-ES_tradnl" sz="2100" b="1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Gotham</a:t>
            </a:r>
            <a:r>
              <a:rPr lang="es-ES_tradnl" sz="2100" b="1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 Book / Arial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Justificar texto.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Interlineado: 1.0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Fecha: mantener el formato de “día, mes y año”, ejemplo: 01 de octubre de 2021 / Alineado a la derecha.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En caso de ser requerido, no olvidar colocar el nombre del centro quien envía el comunicado, si es comunicado general, para todos, quitar esa línea.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Procura no mover las cajas de texto.</a:t>
            </a:r>
          </a:p>
          <a:p>
            <a:pPr algn="just"/>
            <a:endParaRPr lang="es-ES_tradnl" sz="2100" b="1" dirty="0">
              <a:solidFill>
                <a:schemeClr val="tx1"/>
              </a:solidFill>
              <a:latin typeface="Gotham Book" charset="0"/>
              <a:ea typeface="Gotham Bold" charset="0"/>
              <a:cs typeface="Gotham Bold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Al terminar, exporta tu comunicado en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jpg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 o guarda como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pdf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”.</a:t>
            </a:r>
          </a:p>
          <a:p>
            <a:pPr algn="just"/>
            <a:endParaRPr lang="es-ES" sz="2100" b="1" dirty="0">
              <a:solidFill>
                <a:schemeClr val="tx1"/>
              </a:solidFill>
              <a:latin typeface="Gotham Bold" charset="0"/>
              <a:ea typeface="Gotham Bold" charset="0"/>
              <a:cs typeface="Gotham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3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>
            <a:spLocks/>
          </p:cNvSpPr>
          <p:nvPr/>
        </p:nvSpPr>
        <p:spPr>
          <a:xfrm>
            <a:off x="5918617" y="764498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68446" y="1543987"/>
            <a:ext cx="6955436" cy="13281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T</a:t>
            </a:r>
            <a:r>
              <a:rPr lang="es-ES" sz="3000" b="1" dirty="0" err="1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ítulo</a:t>
            </a:r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.</a:t>
            </a:r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</a:t>
            </a:r>
            <a:r>
              <a:rPr lang="mr-IN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…</a:t>
            </a:r>
            <a:endParaRPr lang="es-ES" sz="2100" dirty="0">
              <a:solidFill>
                <a:schemeClr val="tx1"/>
              </a:solidFill>
              <a:latin typeface="Gotham Bold" charset="0"/>
              <a:ea typeface="Gotham Bold" charset="0"/>
              <a:cs typeface="Gotham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636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b"/>
      <a:lstStyle>
        <a:defPPr algn="r">
          <a:defRPr sz="1600" dirty="0" smtClean="0">
            <a:solidFill>
              <a:schemeClr val="tx1"/>
            </a:solidFill>
            <a:latin typeface="Gotham Book" charset="0"/>
            <a:ea typeface="Gotham Book" charset="0"/>
            <a:cs typeface="Gotham Book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128</Words>
  <Application>Microsoft Office PowerPoint</Application>
  <PresentationFormat>Personalizado</PresentationFormat>
  <Paragraphs>25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Laura Angelica Carrillo Teniente</cp:lastModifiedBy>
  <cp:revision>20</cp:revision>
  <dcterms:created xsi:type="dcterms:W3CDTF">2019-10-01T21:15:26Z</dcterms:created>
  <dcterms:modified xsi:type="dcterms:W3CDTF">2022-09-09T16:45:46Z</dcterms:modified>
</cp:coreProperties>
</file>