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701588" cy="12701588"/>
  <p:notesSz cx="6858000" cy="9144000"/>
  <p:defaultTextStyle>
    <a:defPPr>
      <a:defRPr lang="es-ES_tradnl"/>
    </a:defPPr>
    <a:lvl1pPr marL="0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76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352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9029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705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381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8057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733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410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5" userDrawn="1">
          <p15:clr>
            <a:srgbClr val="A4A3A4"/>
          </p15:clr>
        </p15:guide>
        <p15:guide id="2" pos="7539" userDrawn="1">
          <p15:clr>
            <a:srgbClr val="A4A3A4"/>
          </p15:clr>
        </p15:guide>
        <p15:guide id="3" pos="14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DF6AC6-0C6A-BD48-9CD9-654F5319098F}" v="1" dt="2022-08-22T23:44:46.3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/>
    <p:restoredTop sz="94744"/>
  </p:normalViewPr>
  <p:slideViewPr>
    <p:cSldViewPr snapToGrid="0" snapToObjects="1" showGuides="1">
      <p:cViewPr varScale="1">
        <p:scale>
          <a:sx n="62" d="100"/>
          <a:sy n="62" d="100"/>
        </p:scale>
        <p:origin x="2936" y="224"/>
      </p:cViewPr>
      <p:guideLst>
        <p:guide orient="horz" pos="735"/>
        <p:guide pos="7539"/>
        <p:guide pos="14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2F11369-A0E3-E9DF-0907-7108B7B09E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572451"/>
            <a:ext cx="1789889" cy="1212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17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5368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52622" rtl="0" eaLnBrk="1" latinLnBrk="0" hangingPunct="1">
        <a:lnSpc>
          <a:spcPct val="90000"/>
        </a:lnSpc>
        <a:spcBef>
          <a:spcPct val="0"/>
        </a:spcBef>
        <a:buNone/>
        <a:defRPr sz="4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8155" indent="-238155" algn="l" defTabSz="952622" rtl="0" eaLnBrk="1" latinLnBrk="0" hangingPunct="1">
        <a:lnSpc>
          <a:spcPct val="90000"/>
        </a:lnSpc>
        <a:spcBef>
          <a:spcPts val="1042"/>
        </a:spcBef>
        <a:buFont typeface="Arial"/>
        <a:buChar char="•"/>
        <a:defRPr sz="2917" kern="1200">
          <a:solidFill>
            <a:schemeClr val="tx1"/>
          </a:solidFill>
          <a:latin typeface="+mn-lt"/>
          <a:ea typeface="+mn-ea"/>
          <a:cs typeface="+mn-cs"/>
        </a:defRPr>
      </a:lvl1pPr>
      <a:lvl2pPr marL="714466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90777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2084" kern="1200">
          <a:solidFill>
            <a:schemeClr val="tx1"/>
          </a:solidFill>
          <a:latin typeface="+mn-lt"/>
          <a:ea typeface="+mn-ea"/>
          <a:cs typeface="+mn-cs"/>
        </a:defRPr>
      </a:lvl3pPr>
      <a:lvl4pPr marL="1667088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4pPr>
      <a:lvl5pPr marL="2143399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5pPr>
      <a:lvl6pPr marL="2619710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6pPr>
      <a:lvl7pPr marL="3096021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7pPr>
      <a:lvl8pPr marL="3572332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8pPr>
      <a:lvl9pPr marL="4048643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1pPr>
      <a:lvl2pPr marL="476311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952622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3pPr>
      <a:lvl4pPr marL="1428933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4pPr>
      <a:lvl5pPr marL="1905244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5pPr>
      <a:lvl6pPr marL="2381555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6pPr>
      <a:lvl7pPr marL="2857866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7pPr>
      <a:lvl8pPr marL="3334177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8pPr>
      <a:lvl9pPr marL="3810488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>
            <a:spLocks/>
          </p:cNvSpPr>
          <p:nvPr/>
        </p:nvSpPr>
        <p:spPr>
          <a:xfrm>
            <a:off x="8576473" y="675935"/>
            <a:ext cx="3405265" cy="5396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r"/>
            <a:r>
              <a:rPr lang="es-ES" sz="16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Centro ___________</a:t>
            </a:r>
          </a:p>
          <a:p>
            <a:pPr algn="r"/>
            <a:r>
              <a:rPr lang="es-ES" sz="16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00 de mes de año</a:t>
            </a:r>
            <a:endParaRPr lang="es-ES_tradnl" sz="16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331870" y="1434259"/>
            <a:ext cx="9640674" cy="101603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s-ES_tradnl" sz="3000" b="1" dirty="0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Contenido del comunicado</a:t>
            </a:r>
            <a:br>
              <a:rPr lang="es-ES_tradnl" sz="3000" b="1" dirty="0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</a:br>
            <a:r>
              <a:rPr lang="es-ES_tradnl" sz="3000" b="1" dirty="0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para tema INFORMATIVO.</a:t>
            </a:r>
            <a:endParaRPr lang="es-ES_tradnl" sz="30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algn="just"/>
            <a:endParaRPr lang="es-ES_tradnl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es-ES_tradnl" sz="2100" dirty="0" err="1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Tipograf</a:t>
            </a:r>
            <a:r>
              <a:rPr lang="es-ES" sz="2100" dirty="0" err="1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ía</a:t>
            </a:r>
            <a:endParaRPr lang="es-ES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marL="892089" lvl="1" indent="-342900" algn="just">
              <a:buFont typeface="Courier New" charset="0"/>
              <a:buChar char="o"/>
            </a:pP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Título: </a:t>
            </a:r>
            <a:r>
              <a:rPr lang="es-ES" sz="2100" b="1" dirty="0" err="1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Gotham</a:t>
            </a:r>
            <a:r>
              <a:rPr lang="es-ES" sz="2100" b="1" dirty="0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 Bold / Arial Rounded MT Bold</a:t>
            </a:r>
            <a:endParaRPr lang="es-ES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marL="892089" lvl="1" indent="-342900" algn="just">
              <a:buFont typeface="Courier New" charset="0"/>
              <a:buChar char="o"/>
            </a:pP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Contenido: </a:t>
            </a:r>
            <a:r>
              <a:rPr lang="es-ES" sz="2100" dirty="0" err="1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Gotham</a:t>
            </a: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 Book / Arial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Justificar texto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Alineación de texto: medio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Interlineado: 1.0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Fecha: mantener el formato de “día, mes y año”, ejemplo: 01 de octubre de 2021 / Alineado a la derecha.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En caso de ser requerido, no olvidar colocar el nombre del centro quien envía el comunicado, si es para todos, quitar esa línea.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Procura no mover las cajas de texto.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Al terminar, exporta tu comunicado en “</a:t>
            </a:r>
            <a:r>
              <a:rPr lang="es-ES" sz="2100" dirty="0" err="1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jpg</a:t>
            </a: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” o guarda como “</a:t>
            </a:r>
            <a:r>
              <a:rPr lang="es-ES" sz="2100" dirty="0" err="1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pdf</a:t>
            </a: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1706639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>
            <a:spLocks/>
          </p:cNvSpPr>
          <p:nvPr/>
        </p:nvSpPr>
        <p:spPr>
          <a:xfrm>
            <a:off x="8576473" y="675935"/>
            <a:ext cx="3405265" cy="5396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r"/>
            <a:r>
              <a:rPr lang="es-ES" sz="16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Centro ___________</a:t>
            </a:r>
          </a:p>
          <a:p>
            <a:pPr algn="r"/>
            <a:r>
              <a:rPr lang="es-ES" sz="16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00 de mes de año</a:t>
            </a:r>
            <a:endParaRPr lang="es-ES_tradnl" sz="16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331870" y="1434259"/>
            <a:ext cx="9640674" cy="101603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just"/>
            <a:r>
              <a:rPr lang="es-ES_tradnl" sz="3000" b="1" dirty="0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T</a:t>
            </a:r>
            <a:r>
              <a:rPr lang="es-ES" sz="3000" b="1" dirty="0" err="1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ítulo</a:t>
            </a:r>
            <a:r>
              <a:rPr lang="es-ES_tradnl" sz="3000" b="1" dirty="0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.</a:t>
            </a:r>
            <a:endParaRPr lang="es-ES_tradnl" sz="30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algn="just"/>
            <a:endParaRPr lang="es-ES_tradnl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Contenido..</a:t>
            </a:r>
            <a:r>
              <a:rPr lang="es-ES" sz="2100" dirty="0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09520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131</Words>
  <Application>Microsoft Office PowerPoint</Application>
  <PresentationFormat>Personalizado</PresentationFormat>
  <Paragraphs>19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Angelica Carrillo Teniente</dc:creator>
  <cp:lastModifiedBy>Laura Angelica Carrillo Teniente</cp:lastModifiedBy>
  <cp:revision>15</cp:revision>
  <dcterms:created xsi:type="dcterms:W3CDTF">2019-10-01T22:04:10Z</dcterms:created>
  <dcterms:modified xsi:type="dcterms:W3CDTF">2022-09-09T16:45:56Z</dcterms:modified>
</cp:coreProperties>
</file>