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4711FC-29A4-4A48-B073-7CE113D505D2}" v="1" dt="2022-08-22T23:47:25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4744"/>
  </p:normalViewPr>
  <p:slideViewPr>
    <p:cSldViewPr snapToGrid="0" snapToObjects="1" showGuides="1">
      <p:cViewPr varScale="1">
        <p:scale>
          <a:sx n="51" d="100"/>
          <a:sy n="51" d="100"/>
        </p:scale>
        <p:origin x="3776" y="216"/>
      </p:cViewPr>
      <p:guideLst>
        <p:guide orient="horz" pos="791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19C53E7-9D01-E94D-9863-8AB7E9083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508000"/>
            <a:ext cx="2019300" cy="150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>
            <a:spLocks/>
          </p:cNvSpPr>
          <p:nvPr/>
        </p:nvSpPr>
        <p:spPr>
          <a:xfrm>
            <a:off x="5918617" y="764498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68446" y="1727200"/>
            <a:ext cx="6955436" cy="1309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Contenido del comunicado</a:t>
            </a:r>
          </a:p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para tema ADMINISTRATIVO.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Tipografía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Título: </a:t>
            </a:r>
            <a:r>
              <a:rPr lang="es-ES_tradnl" sz="2100" b="1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_tradnl" sz="2100" b="1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Bold / Arial Rounded MT Bold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Contenido: </a:t>
            </a:r>
            <a:r>
              <a:rPr lang="es-ES_tradnl" sz="2100" b="1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Gotham</a:t>
            </a:r>
            <a:r>
              <a:rPr lang="es-ES_tradnl" sz="2100" b="1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 Book / Arial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Fecha: mantener el formato de “día, mes y año”, ejemplo: 01 de octubre de 2021 / Alineado a la derecha.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En caso de ser requerido, no olvidar colocar el nombre del centro quien envía el comunicado, si es comunicado general, para todos, quitar esa línea.</a:t>
            </a: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Procura no mover las cajas de texto.</a:t>
            </a:r>
          </a:p>
          <a:p>
            <a:pPr algn="just"/>
            <a:endParaRPr lang="es-ES_tradnl" sz="2100" b="1" dirty="0">
              <a:solidFill>
                <a:schemeClr val="tx1"/>
              </a:solidFill>
              <a:latin typeface="Gotham Book" charset="0"/>
              <a:ea typeface="Gotham Bold" charset="0"/>
              <a:cs typeface="Gotham Bold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Al terminar, exporta tu comunicado en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jpg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 o guarda como “</a:t>
            </a:r>
            <a:r>
              <a:rPr lang="es-ES" sz="2100" dirty="0" err="1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pdf</a:t>
            </a:r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”.</a:t>
            </a:r>
          </a:p>
          <a:p>
            <a:pPr algn="just"/>
            <a:endParaRPr lang="es-ES" sz="2100" b="1" dirty="0">
              <a:solidFill>
                <a:schemeClr val="tx1"/>
              </a:solidFill>
              <a:latin typeface="Gotham Bold" charset="0"/>
              <a:ea typeface="Gotham Bold" charset="0"/>
              <a:cs typeface="Gotham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>
            <a:spLocks/>
          </p:cNvSpPr>
          <p:nvPr/>
        </p:nvSpPr>
        <p:spPr>
          <a:xfrm>
            <a:off x="5918617" y="764498"/>
            <a:ext cx="3405265" cy="539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Centro ___________</a:t>
            </a:r>
          </a:p>
          <a:p>
            <a:pPr algn="r"/>
            <a:r>
              <a:rPr lang="es-ES" sz="16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00 de mes de año</a:t>
            </a:r>
            <a:endParaRPr lang="es-ES_tradnl" sz="16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68446" y="1543987"/>
            <a:ext cx="6955436" cy="13281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T</a:t>
            </a:r>
            <a:r>
              <a:rPr lang="es-ES" sz="3000" b="1" dirty="0" err="1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ítulo</a:t>
            </a:r>
            <a:r>
              <a:rPr lang="es-ES_tradnl" sz="3000" b="1" dirty="0">
                <a:solidFill>
                  <a:schemeClr val="tx1"/>
                </a:solidFill>
                <a:latin typeface="Gotham Bold" charset="0"/>
                <a:ea typeface="Gotham Bold" charset="0"/>
                <a:cs typeface="Gotham Bold" charset="0"/>
              </a:rPr>
              <a:t>.</a:t>
            </a:r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endParaRPr lang="es-ES_tradnl" sz="2100" dirty="0">
              <a:solidFill>
                <a:schemeClr val="tx1"/>
              </a:solidFill>
              <a:latin typeface="Gotham Book" charset="0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Contenido</a:t>
            </a:r>
            <a:r>
              <a:rPr lang="mr-IN" sz="2100" dirty="0">
                <a:solidFill>
                  <a:schemeClr val="tx1"/>
                </a:solidFill>
                <a:latin typeface="Gotham Book" charset="0"/>
                <a:ea typeface="Gotham Book" charset="0"/>
                <a:cs typeface="Gotham Book" charset="0"/>
              </a:rPr>
              <a:t>…</a:t>
            </a:r>
            <a:endParaRPr lang="es-ES" sz="2100" dirty="0">
              <a:solidFill>
                <a:schemeClr val="tx1"/>
              </a:solidFill>
              <a:latin typeface="Gotham Bold" charset="0"/>
              <a:ea typeface="Gotham Bold" charset="0"/>
              <a:cs typeface="Gotham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36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128</Words>
  <Application>Microsoft Office PowerPoint</Application>
  <PresentationFormat>Personalizado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Laura Angelica Carrillo Teniente</cp:lastModifiedBy>
  <cp:revision>20</cp:revision>
  <dcterms:created xsi:type="dcterms:W3CDTF">2019-10-01T21:15:26Z</dcterms:created>
  <dcterms:modified xsi:type="dcterms:W3CDTF">2022-09-09T16:45:18Z</dcterms:modified>
</cp:coreProperties>
</file>