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0058400" cy="15544800"/>
  <p:notesSz cx="6858000" cy="9144000"/>
  <p:defaultTextStyle>
    <a:defPPr>
      <a:defRPr lang="es-ES_tradnl"/>
    </a:defPPr>
    <a:lvl1pPr marL="0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1pPr>
    <a:lvl2pPr marL="549189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2pPr>
    <a:lvl3pPr marL="1098377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3pPr>
    <a:lvl4pPr marL="1647566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4pPr>
    <a:lvl5pPr marL="2196755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5pPr>
    <a:lvl6pPr marL="2745943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6pPr>
    <a:lvl7pPr marL="3295132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7pPr>
    <a:lvl8pPr marL="3844320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8pPr>
    <a:lvl9pPr marL="4393509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1" userDrawn="1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5D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0"/>
    <p:restoredTop sz="94698"/>
  </p:normalViewPr>
  <p:slideViewPr>
    <p:cSldViewPr snapToGrid="0" snapToObjects="1" showGuides="1">
      <p:cViewPr varScale="1">
        <p:scale>
          <a:sx n="28" d="100"/>
          <a:sy n="28" d="100"/>
        </p:scale>
        <p:origin x="2304" y="32"/>
      </p:cViewPr>
      <p:guideLst>
        <p:guide orient="horz" pos="791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598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hape&#10;&#10;Description automatically generated">
            <a:extLst>
              <a:ext uri="{FF2B5EF4-FFF2-40B4-BE49-F238E27FC236}">
                <a16:creationId xmlns:a16="http://schemas.microsoft.com/office/drawing/2014/main" id="{FAC036CA-2086-E728-BEEA-6DCD6A0E83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"/>
            <a:ext cx="10058400" cy="1554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778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1788058" rtl="0" eaLnBrk="1" latinLnBrk="0" hangingPunct="1">
        <a:lnSpc>
          <a:spcPct val="90000"/>
        </a:lnSpc>
        <a:spcBef>
          <a:spcPct val="0"/>
        </a:spcBef>
        <a:buNone/>
        <a:defRPr sz="86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7015" indent="-447015" algn="l" defTabSz="1788058" rtl="0" eaLnBrk="1" latinLnBrk="0" hangingPunct="1">
        <a:lnSpc>
          <a:spcPct val="90000"/>
        </a:lnSpc>
        <a:spcBef>
          <a:spcPts val="1956"/>
        </a:spcBef>
        <a:buFont typeface="Arial"/>
        <a:buChar char="•"/>
        <a:defRPr sz="5476" kern="1200">
          <a:solidFill>
            <a:schemeClr val="tx1"/>
          </a:solidFill>
          <a:latin typeface="+mn-lt"/>
          <a:ea typeface="+mn-ea"/>
          <a:cs typeface="+mn-cs"/>
        </a:defRPr>
      </a:lvl1pPr>
      <a:lvl2pPr marL="1341043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4693" kern="1200">
          <a:solidFill>
            <a:schemeClr val="tx1"/>
          </a:solidFill>
          <a:latin typeface="+mn-lt"/>
          <a:ea typeface="+mn-ea"/>
          <a:cs typeface="+mn-cs"/>
        </a:defRPr>
      </a:lvl2pPr>
      <a:lvl3pPr marL="2235072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911" kern="1200">
          <a:solidFill>
            <a:schemeClr val="tx1"/>
          </a:solidFill>
          <a:latin typeface="+mn-lt"/>
          <a:ea typeface="+mn-ea"/>
          <a:cs typeface="+mn-cs"/>
        </a:defRPr>
      </a:lvl3pPr>
      <a:lvl4pPr marL="3129100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4pPr>
      <a:lvl5pPr marL="4023130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5pPr>
      <a:lvl6pPr marL="4917158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6pPr>
      <a:lvl7pPr marL="5811187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7pPr>
      <a:lvl8pPr marL="6705216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8pPr>
      <a:lvl9pPr marL="7599245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1pPr>
      <a:lvl2pPr marL="894028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788058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3pPr>
      <a:lvl4pPr marL="2682086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4pPr>
      <a:lvl5pPr marL="3576115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5pPr>
      <a:lvl6pPr marL="4470143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6pPr>
      <a:lvl7pPr marL="5364173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7pPr>
      <a:lvl8pPr marL="6258201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8pPr>
      <a:lvl9pPr marL="7152230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697043" y="2818151"/>
            <a:ext cx="8664315" cy="9653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>
              <a:lnSpc>
                <a:spcPct val="150000"/>
              </a:lnSpc>
            </a:pPr>
            <a:endParaRPr lang="es-ES" sz="2400" dirty="0">
              <a:solidFill>
                <a:schemeClr val="tx1"/>
              </a:solidFill>
              <a:latin typeface="TT Norms Medium" panose="02000803030000020003" pitchFamily="50" charset="0"/>
              <a:ea typeface="Gotham Book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s-ES" sz="2400" dirty="0">
              <a:solidFill>
                <a:schemeClr val="tx1"/>
              </a:solidFill>
              <a:latin typeface="TT Norms Medium" panose="02000803030000020003" pitchFamily="50" charset="0"/>
              <a:ea typeface="Gotham Book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s-ES" sz="2400">
              <a:solidFill>
                <a:schemeClr val="tx1"/>
              </a:solidFill>
              <a:latin typeface="TT Norms Medium" panose="02000803030000020003" pitchFamily="50" charset="0"/>
              <a:ea typeface="Gotham Book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400">
                <a:solidFill>
                  <a:schemeClr val="tx1"/>
                </a:solidFill>
                <a:latin typeface="TT Norms Medium" panose="02000803030000020003" pitchFamily="50" charset="0"/>
                <a:ea typeface="Gotham Book" charset="0"/>
                <a:cs typeface="Arial" panose="020B0604020202020204" pitchFamily="34" charset="0"/>
              </a:rPr>
              <a:t>Estimada </a:t>
            </a:r>
            <a:r>
              <a:rPr lang="es-ES" sz="2400" dirty="0">
                <a:solidFill>
                  <a:schemeClr val="tx1"/>
                </a:solidFill>
                <a:latin typeface="TT Norms Medium" panose="02000803030000020003" pitchFamily="50" charset="0"/>
                <a:ea typeface="Gotham Book" charset="0"/>
                <a:cs typeface="Arial" panose="020B0604020202020204" pitchFamily="34" charset="0"/>
              </a:rPr>
              <a:t>comunidad Prepa U-ERRE Valle Alto: </a:t>
            </a:r>
          </a:p>
          <a:p>
            <a:pPr algn="just">
              <a:lnSpc>
                <a:spcPct val="150000"/>
              </a:lnSpc>
            </a:pPr>
            <a:endParaRPr lang="es-ES" sz="2400" dirty="0">
              <a:solidFill>
                <a:schemeClr val="tx1"/>
              </a:solidFill>
              <a:latin typeface="TT Norms Medium" panose="02000803030000020003" pitchFamily="50" charset="0"/>
              <a:ea typeface="Gotham Book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400" dirty="0">
                <a:solidFill>
                  <a:schemeClr val="tx1"/>
                </a:solidFill>
                <a:latin typeface="TT Norms Medium" panose="02000803030000020003" pitchFamily="50" charset="0"/>
                <a:ea typeface="Gotham Book" charset="0"/>
                <a:cs typeface="Arial" panose="020B0604020202020204" pitchFamily="34" charset="0"/>
              </a:rPr>
              <a:t>Les informamos que las actividades académicas del martes 6 de septiembre se reanudan de manera presencial.</a:t>
            </a:r>
          </a:p>
          <a:p>
            <a:pPr algn="just">
              <a:lnSpc>
                <a:spcPct val="150000"/>
              </a:lnSpc>
            </a:pPr>
            <a:endParaRPr lang="es-ES" sz="2400" dirty="0">
              <a:solidFill>
                <a:schemeClr val="tx1"/>
              </a:solidFill>
              <a:latin typeface="TT Norms Medium" panose="02000803030000020003" pitchFamily="50" charset="0"/>
              <a:ea typeface="Gotham Book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400" dirty="0">
                <a:solidFill>
                  <a:schemeClr val="tx1"/>
                </a:solidFill>
                <a:latin typeface="TT Norms Medium" panose="02000803030000020003" pitchFamily="50" charset="0"/>
                <a:ea typeface="Gotham Book" charset="0"/>
                <a:cs typeface="Arial" panose="020B0604020202020204" pitchFamily="34" charset="0"/>
              </a:rPr>
              <a:t>Los exhortamos a revisar las recomendaciones oficiales emitidas por las autoridades del estado y no exponerse, además de estar atentos a los comunicados en nuestros canales oficiales. 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TT Norms Regular" panose="02000503030000020003" pitchFamily="2" charset="77"/>
              <a:ea typeface="Gotham Bold" charset="0"/>
              <a:cs typeface="Gotham Bold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BDF3296-1646-A141-8FDE-96E6FE1E1744}"/>
              </a:ext>
            </a:extLst>
          </p:cNvPr>
          <p:cNvSpPr/>
          <p:nvPr/>
        </p:nvSpPr>
        <p:spPr>
          <a:xfrm>
            <a:off x="697043" y="1906247"/>
            <a:ext cx="8664315" cy="2973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1800" dirty="0">
                <a:solidFill>
                  <a:schemeClr val="bg1"/>
                </a:solidFill>
                <a:latin typeface="TT Norms Regular" panose="02000503030000020003" pitchFamily="2" charset="77"/>
                <a:ea typeface="Gotham Book" charset="0"/>
                <a:cs typeface="Gotham Book" charset="0"/>
              </a:rPr>
              <a:t>5 de septiembre de 2022.</a:t>
            </a:r>
            <a:endParaRPr lang="es-ES" sz="1800" dirty="0">
              <a:solidFill>
                <a:schemeClr val="bg1"/>
              </a:solidFill>
              <a:latin typeface="TT Norms Regular" panose="02000503030000020003" pitchFamily="2" charset="77"/>
              <a:ea typeface="Gotham Bold" charset="0"/>
              <a:cs typeface="Gotham Bold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276F23A-95FE-9B4B-B891-5AF151322929}"/>
              </a:ext>
            </a:extLst>
          </p:cNvPr>
          <p:cNvSpPr/>
          <p:nvPr/>
        </p:nvSpPr>
        <p:spPr>
          <a:xfrm>
            <a:off x="697043" y="1023615"/>
            <a:ext cx="5898629" cy="5880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3000" b="1" dirty="0">
                <a:solidFill>
                  <a:schemeClr val="bg1"/>
                </a:solidFill>
                <a:latin typeface="TT Norms Bold" panose="02000503030000020003" pitchFamily="2" charset="77"/>
                <a:ea typeface="Gotham Book" charset="0"/>
                <a:cs typeface="Gotham Book" charset="0"/>
              </a:rPr>
              <a:t>Comunicado institucional</a:t>
            </a:r>
          </a:p>
        </p:txBody>
      </p:sp>
    </p:spTree>
    <p:extLst>
      <p:ext uri="{BB962C8B-B14F-4D97-AF65-F5344CB8AC3E}">
        <p14:creationId xmlns:p14="http://schemas.microsoft.com/office/powerpoint/2010/main" val="20166363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b"/>
      <a:lstStyle>
        <a:defPPr algn="r">
          <a:defRPr sz="1600" dirty="0" smtClean="0">
            <a:solidFill>
              <a:schemeClr val="tx1"/>
            </a:solidFill>
            <a:latin typeface="Gotham Book" charset="0"/>
            <a:ea typeface="Gotham Book" charset="0"/>
            <a:cs typeface="Gotham Book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</TotalTime>
  <Words>61</Words>
  <Application>Microsoft Office PowerPoint</Application>
  <PresentationFormat>Personalizado</PresentationFormat>
  <Paragraphs>10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Angelica Carrillo Teniente</dc:creator>
  <cp:lastModifiedBy>Andrea Ramos Rubio</cp:lastModifiedBy>
  <cp:revision>22</cp:revision>
  <dcterms:created xsi:type="dcterms:W3CDTF">2019-10-01T21:15:26Z</dcterms:created>
  <dcterms:modified xsi:type="dcterms:W3CDTF">2022-09-09T16:22:03Z</dcterms:modified>
</cp:coreProperties>
</file>