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0058400" cy="15544800"/>
  <p:notesSz cx="6858000" cy="9144000"/>
  <p:defaultTextStyle>
    <a:defPPr>
      <a:defRPr lang="es-ES_tradnl"/>
    </a:defPPr>
    <a:lvl1pPr marL="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1pPr>
    <a:lvl2pPr marL="54918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2pPr>
    <a:lvl3pPr marL="1098377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3pPr>
    <a:lvl4pPr marL="1647566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4pPr>
    <a:lvl5pPr marL="2196755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5pPr>
    <a:lvl6pPr marL="2745943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6pPr>
    <a:lvl7pPr marL="3295132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7pPr>
    <a:lvl8pPr marL="384432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8pPr>
    <a:lvl9pPr marL="439350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1" userDrawn="1">
          <p15:clr>
            <a:srgbClr val="A4A3A4"/>
          </p15:clr>
        </p15:guide>
        <p15:guide id="2" orient="horz" pos="1109">
          <p15:clr>
            <a:srgbClr val="A4A3A4"/>
          </p15:clr>
        </p15:guide>
        <p15:guide id="3" pos="58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88FF65-2BF3-954F-8FE5-F6FDFF85E26A}" v="1" dt="2022-08-10T22:39:47.5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266"/>
    <p:restoredTop sz="94698"/>
  </p:normalViewPr>
  <p:slideViewPr>
    <p:cSldViewPr snapToGrid="0" snapToObjects="1" showGuides="1">
      <p:cViewPr varScale="1">
        <p:scale>
          <a:sx n="49" d="100"/>
          <a:sy n="49" d="100"/>
        </p:scale>
        <p:origin x="1120" y="192"/>
      </p:cViewPr>
      <p:guideLst>
        <p:guide orient="horz" pos="791"/>
        <p:guide orient="horz" pos="1109"/>
        <p:guide pos="58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9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923DE196-E8FF-2A57-A06F-6CE76CCB03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0058400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7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788058" rtl="0" eaLnBrk="1" latinLnBrk="0" hangingPunct="1">
        <a:lnSpc>
          <a:spcPct val="90000"/>
        </a:lnSpc>
        <a:spcBef>
          <a:spcPct val="0"/>
        </a:spcBef>
        <a:buNone/>
        <a:defRPr sz="86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7015" indent="-447015" algn="l" defTabSz="1788058" rtl="0" eaLnBrk="1" latinLnBrk="0" hangingPunct="1">
        <a:lnSpc>
          <a:spcPct val="90000"/>
        </a:lnSpc>
        <a:spcBef>
          <a:spcPts val="1956"/>
        </a:spcBef>
        <a:buFont typeface="Arial"/>
        <a:buChar char="•"/>
        <a:defRPr sz="5476" kern="1200">
          <a:solidFill>
            <a:schemeClr val="tx1"/>
          </a:solidFill>
          <a:latin typeface="+mn-lt"/>
          <a:ea typeface="+mn-ea"/>
          <a:cs typeface="+mn-cs"/>
        </a:defRPr>
      </a:lvl1pPr>
      <a:lvl2pPr marL="1341043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4693" kern="1200">
          <a:solidFill>
            <a:schemeClr val="tx1"/>
          </a:solidFill>
          <a:latin typeface="+mn-lt"/>
          <a:ea typeface="+mn-ea"/>
          <a:cs typeface="+mn-cs"/>
        </a:defRPr>
      </a:lvl2pPr>
      <a:lvl3pPr marL="2235072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3pPr>
      <a:lvl4pPr marL="312910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402313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917158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811187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705216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599245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9402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78805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3pPr>
      <a:lvl4pPr marL="2682086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3576115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47014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36417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258201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15223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>
            <a:spLocks/>
          </p:cNvSpPr>
          <p:nvPr/>
        </p:nvSpPr>
        <p:spPr>
          <a:xfrm>
            <a:off x="733829" y="3604024"/>
            <a:ext cx="3405265" cy="357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s-ES" sz="1800" dirty="0">
                <a:solidFill>
                  <a:srgbClr val="000000"/>
                </a:solidFill>
                <a:latin typeface="Avenir Next" panose="020B0503020202020204" pitchFamily="34" charset="0"/>
                <a:ea typeface="Gotham Book" charset="0"/>
                <a:cs typeface="Lato Regular"/>
              </a:rPr>
              <a:t>00 de mes de año</a:t>
            </a:r>
            <a:endParaRPr lang="es-ES_tradnl" sz="1800" dirty="0">
              <a:solidFill>
                <a:srgbClr val="000000"/>
              </a:solidFill>
              <a:latin typeface="Avenir Next" panose="020B0503020202020204" pitchFamily="34" charset="0"/>
              <a:ea typeface="Gotham Book" charset="0"/>
              <a:cs typeface="Lato Regular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33829" y="4379686"/>
            <a:ext cx="8590053" cy="10041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Contenido del comunicado.</a:t>
            </a:r>
          </a:p>
          <a:p>
            <a:pPr algn="just"/>
            <a:endParaRPr lang="es-ES_tradnl" sz="2100" dirty="0">
              <a:solidFill>
                <a:srgbClr val="000000"/>
              </a:solidFill>
              <a:latin typeface="Avenir Next" panose="020B0503020202020204" pitchFamily="34" charset="0"/>
              <a:cs typeface="Lato Regular"/>
            </a:endParaRPr>
          </a:p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Tipografía</a:t>
            </a:r>
          </a:p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	Título: Avenir Next Bold</a:t>
            </a:r>
          </a:p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	Contenido: Avenir Next Regular</a:t>
            </a:r>
          </a:p>
          <a:p>
            <a:pPr algn="just"/>
            <a:endParaRPr lang="es-ES_tradnl" sz="2100" dirty="0">
              <a:solidFill>
                <a:srgbClr val="000000"/>
              </a:solidFill>
              <a:latin typeface="Avenir Next" panose="020B0503020202020204" pitchFamily="34" charset="0"/>
              <a:cs typeface="Lato Regular"/>
            </a:endParaRPr>
          </a:p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Justificar texto.</a:t>
            </a:r>
          </a:p>
          <a:p>
            <a:pPr algn="just"/>
            <a:endParaRPr lang="es-ES_tradnl" sz="2100" dirty="0">
              <a:solidFill>
                <a:srgbClr val="000000"/>
              </a:solidFill>
              <a:latin typeface="Avenir Next" panose="020B0503020202020204" pitchFamily="34" charset="0"/>
              <a:cs typeface="Lato Regular"/>
            </a:endParaRPr>
          </a:p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Alineación de texto: medio.</a:t>
            </a:r>
          </a:p>
          <a:p>
            <a:pPr algn="just"/>
            <a:endParaRPr lang="es-ES_tradnl" sz="2100" dirty="0">
              <a:solidFill>
                <a:srgbClr val="000000"/>
              </a:solidFill>
              <a:latin typeface="Avenir Next" panose="020B0503020202020204" pitchFamily="34" charset="0"/>
              <a:cs typeface="Lato Regular"/>
            </a:endParaRPr>
          </a:p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Interlineado: 1.0</a:t>
            </a:r>
          </a:p>
          <a:p>
            <a:pPr algn="just"/>
            <a:endParaRPr lang="es-ES_tradnl" sz="2100" dirty="0">
              <a:solidFill>
                <a:srgbClr val="000000"/>
              </a:solidFill>
              <a:latin typeface="Avenir Next" panose="020B0503020202020204" pitchFamily="34" charset="0"/>
              <a:cs typeface="Lato Regular"/>
            </a:endParaRPr>
          </a:p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Fecha: mantener el formato de “día, mes y año”, ejemplo: 01 de octubre de 2022 / Alineado a la izquierda.</a:t>
            </a:r>
          </a:p>
          <a:p>
            <a:pPr algn="just"/>
            <a:endParaRPr lang="es-ES_tradnl" sz="2100" dirty="0">
              <a:solidFill>
                <a:srgbClr val="000000"/>
              </a:solidFill>
              <a:latin typeface="Avenir Next" panose="020B0503020202020204" pitchFamily="34" charset="0"/>
              <a:cs typeface="Lato Regular"/>
            </a:endParaRPr>
          </a:p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Procura no mover las cajas de texto.</a:t>
            </a:r>
          </a:p>
          <a:p>
            <a:pPr algn="just"/>
            <a:endParaRPr lang="es-ES_tradnl" sz="2100" dirty="0">
              <a:solidFill>
                <a:srgbClr val="000000"/>
              </a:solidFill>
              <a:latin typeface="Avenir Next" panose="020B0503020202020204" pitchFamily="34" charset="0"/>
              <a:cs typeface="Lato Regular"/>
            </a:endParaRPr>
          </a:p>
          <a:p>
            <a:pPr algn="just"/>
            <a:endParaRPr lang="es-ES_tradnl" sz="2100" dirty="0">
              <a:solidFill>
                <a:srgbClr val="000000"/>
              </a:solidFill>
              <a:latin typeface="Avenir Next" panose="020B0503020202020204" pitchFamily="34" charset="0"/>
              <a:cs typeface="Lato Regular"/>
            </a:endParaRPr>
          </a:p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¡Listo!</a:t>
            </a:r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487F5B2-56D7-2F48-AB40-7157992821F2}"/>
              </a:ext>
            </a:extLst>
          </p:cNvPr>
          <p:cNvSpPr/>
          <p:nvPr/>
        </p:nvSpPr>
        <p:spPr>
          <a:xfrm>
            <a:off x="733829" y="1891439"/>
            <a:ext cx="8590053" cy="10302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4000" b="1" dirty="0">
                <a:solidFill>
                  <a:srgbClr val="000000"/>
                </a:solidFill>
                <a:latin typeface="Avenir Next" panose="020B0503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Nombre</a:t>
            </a:r>
          </a:p>
          <a:p>
            <a:pPr algn="just"/>
            <a:r>
              <a:rPr lang="es-ES" sz="4000" b="1" dirty="0">
                <a:solidFill>
                  <a:srgbClr val="000000"/>
                </a:solidFill>
                <a:latin typeface="Avenir Next" panose="020B0503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 comunicado.</a:t>
            </a:r>
          </a:p>
        </p:txBody>
      </p:sp>
    </p:spTree>
    <p:extLst>
      <p:ext uri="{BB962C8B-B14F-4D97-AF65-F5344CB8AC3E}">
        <p14:creationId xmlns:p14="http://schemas.microsoft.com/office/powerpoint/2010/main" val="11613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>
            <a:extLst>
              <a:ext uri="{FF2B5EF4-FFF2-40B4-BE49-F238E27FC236}">
                <a16:creationId xmlns:a16="http://schemas.microsoft.com/office/drawing/2014/main" id="{3556554B-9894-DAA2-0946-67E7BE0C3ADD}"/>
              </a:ext>
            </a:extLst>
          </p:cNvPr>
          <p:cNvSpPr/>
          <p:nvPr/>
        </p:nvSpPr>
        <p:spPr>
          <a:xfrm>
            <a:off x="733829" y="1891439"/>
            <a:ext cx="8590053" cy="10302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4000" b="1" dirty="0">
                <a:solidFill>
                  <a:srgbClr val="000000"/>
                </a:solidFill>
                <a:latin typeface="Avenir Next" panose="020B0503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Nombre</a:t>
            </a:r>
          </a:p>
          <a:p>
            <a:pPr algn="just"/>
            <a:r>
              <a:rPr lang="es-ES" sz="4000" b="1" dirty="0">
                <a:solidFill>
                  <a:srgbClr val="000000"/>
                </a:solidFill>
                <a:latin typeface="Avenir Next" panose="020B0503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 comunicado.</a:t>
            </a:r>
          </a:p>
        </p:txBody>
      </p:sp>
      <p:sp>
        <p:nvSpPr>
          <p:cNvPr id="3" name="Rectángulo 10">
            <a:extLst>
              <a:ext uri="{FF2B5EF4-FFF2-40B4-BE49-F238E27FC236}">
                <a16:creationId xmlns:a16="http://schemas.microsoft.com/office/drawing/2014/main" id="{2CBF308B-CEC1-1905-5263-D118AE8E1365}"/>
              </a:ext>
            </a:extLst>
          </p:cNvPr>
          <p:cNvSpPr>
            <a:spLocks/>
          </p:cNvSpPr>
          <p:nvPr/>
        </p:nvSpPr>
        <p:spPr>
          <a:xfrm>
            <a:off x="733829" y="3604024"/>
            <a:ext cx="3405265" cy="357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s-ES" sz="1800" dirty="0">
                <a:solidFill>
                  <a:srgbClr val="000000"/>
                </a:solidFill>
                <a:latin typeface="Avenir Next" panose="020B0503020202020204" pitchFamily="34" charset="0"/>
                <a:ea typeface="Gotham Book" charset="0"/>
                <a:cs typeface="Lato Regular"/>
              </a:rPr>
              <a:t>00 de mes de año</a:t>
            </a:r>
            <a:endParaRPr lang="es-ES_tradnl" sz="1800" dirty="0">
              <a:solidFill>
                <a:srgbClr val="000000"/>
              </a:solidFill>
              <a:latin typeface="Avenir Next" panose="020B0503020202020204" pitchFamily="34" charset="0"/>
              <a:ea typeface="Gotham Book" charset="0"/>
              <a:cs typeface="Lato Regular"/>
            </a:endParaRPr>
          </a:p>
        </p:txBody>
      </p:sp>
      <p:sp>
        <p:nvSpPr>
          <p:cNvPr id="5" name="Rectángulo 8">
            <a:extLst>
              <a:ext uri="{FF2B5EF4-FFF2-40B4-BE49-F238E27FC236}">
                <a16:creationId xmlns:a16="http://schemas.microsoft.com/office/drawing/2014/main" id="{3E1405D9-FA82-3F58-E8A0-E6C4856E4C97}"/>
              </a:ext>
            </a:extLst>
          </p:cNvPr>
          <p:cNvSpPr/>
          <p:nvPr/>
        </p:nvSpPr>
        <p:spPr>
          <a:xfrm>
            <a:off x="733829" y="4379686"/>
            <a:ext cx="8590053" cy="10041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cs typeface="Lato Regular"/>
              </a:rPr>
              <a:t>Texto…</a:t>
            </a:r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6722351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b"/>
      <a:lstStyle>
        <a:defPPr algn="r">
          <a:defRPr sz="1600" dirty="0" smtClean="0">
            <a:solidFill>
              <a:schemeClr val="tx1"/>
            </a:solidFill>
            <a:latin typeface="Gotham Book" charset="0"/>
            <a:ea typeface="Gotham Book" charset="0"/>
            <a:cs typeface="Gotham Book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86</Words>
  <Application>Microsoft Office PowerPoint</Application>
  <PresentationFormat>Personalizado</PresentationFormat>
  <Paragraphs>25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Idalia Alejandra Rodriguez Abrego</cp:lastModifiedBy>
  <cp:revision>25</cp:revision>
  <dcterms:created xsi:type="dcterms:W3CDTF">2019-10-01T21:15:26Z</dcterms:created>
  <dcterms:modified xsi:type="dcterms:W3CDTF">2022-09-08T21:08:33Z</dcterms:modified>
</cp:coreProperties>
</file>