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701588" cy="12701588"/>
  <p:notesSz cx="6858000" cy="9144000"/>
  <p:defaultTextStyle>
    <a:defPPr>
      <a:defRPr lang="es-ES_tradnl"/>
    </a:defPPr>
    <a:lvl1pPr marL="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76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352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029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705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381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057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733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41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5" userDrawn="1">
          <p15:clr>
            <a:srgbClr val="A4A3A4"/>
          </p15:clr>
        </p15:guide>
        <p15:guide id="2" pos="7539" userDrawn="1">
          <p15:clr>
            <a:srgbClr val="A4A3A4"/>
          </p15:clr>
        </p15:guide>
        <p15:guide id="3" pos="1460" userDrawn="1">
          <p15:clr>
            <a:srgbClr val="A4A3A4"/>
          </p15:clr>
        </p15:guide>
        <p15:guide id="4" orient="horz" pos="1214">
          <p15:clr>
            <a:srgbClr val="A4A3A4"/>
          </p15:clr>
        </p15:guide>
        <p15:guide id="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2E5229-15E4-6A4E-8BF5-AC7A2AD374FA}" v="1" dt="2022-08-10T22:39:15.2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67"/>
    <p:restoredTop sz="94698"/>
  </p:normalViewPr>
  <p:slideViewPr>
    <p:cSldViewPr snapToGrid="0" snapToObjects="1" showGuides="1">
      <p:cViewPr varScale="1">
        <p:scale>
          <a:sx n="60" d="100"/>
          <a:sy n="60" d="100"/>
        </p:scale>
        <p:origin x="1144" y="184"/>
      </p:cViewPr>
      <p:guideLst>
        <p:guide orient="horz" pos="735"/>
        <p:guide pos="7539"/>
        <p:guide pos="1460"/>
        <p:guide orient="horz" pos="1214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dalia Alejandra Rodriguez Abrego" userId="5c14ba13-4f2d-4b6b-a81d-11ff23eeab03" providerId="ADAL" clId="{A82E5229-15E4-6A4E-8BF5-AC7A2AD374FA}"/>
    <pc:docChg chg="custSel modMainMaster">
      <pc:chgData name="Idalia Alejandra Rodriguez Abrego" userId="5c14ba13-4f2d-4b6b-a81d-11ff23eeab03" providerId="ADAL" clId="{A82E5229-15E4-6A4E-8BF5-AC7A2AD374FA}" dt="2022-08-10T22:39:16.086" v="3" actId="962"/>
      <pc:docMkLst>
        <pc:docMk/>
      </pc:docMkLst>
      <pc:sldMasterChg chg="addSp delSp modSp mod">
        <pc:chgData name="Idalia Alejandra Rodriguez Abrego" userId="5c14ba13-4f2d-4b6b-a81d-11ff23eeab03" providerId="ADAL" clId="{A82E5229-15E4-6A4E-8BF5-AC7A2AD374FA}" dt="2022-08-10T22:39:16.086" v="3" actId="962"/>
        <pc:sldMasterMkLst>
          <pc:docMk/>
          <pc:sldMasterMk cId="655368712" sldId="2147483648"/>
        </pc:sldMasterMkLst>
        <pc:picChg chg="add mod">
          <ac:chgData name="Idalia Alejandra Rodriguez Abrego" userId="5c14ba13-4f2d-4b6b-a81d-11ff23eeab03" providerId="ADAL" clId="{A82E5229-15E4-6A4E-8BF5-AC7A2AD374FA}" dt="2022-08-10T22:39:16.086" v="3" actId="962"/>
          <ac:picMkLst>
            <pc:docMk/>
            <pc:sldMasterMk cId="655368712" sldId="2147483648"/>
            <ac:picMk id="3" creationId="{D89AD8CB-E90A-644A-0F82-E477007B577B}"/>
          </ac:picMkLst>
        </pc:picChg>
        <pc:picChg chg="del">
          <ac:chgData name="Idalia Alejandra Rodriguez Abrego" userId="5c14ba13-4f2d-4b6b-a81d-11ff23eeab03" providerId="ADAL" clId="{A82E5229-15E4-6A4E-8BF5-AC7A2AD374FA}" dt="2022-08-10T22:39:11.508" v="0" actId="478"/>
          <ac:picMkLst>
            <pc:docMk/>
            <pc:sldMasterMk cId="655368712" sldId="2147483648"/>
            <ac:picMk id="4" creationId="{A3153F05-74F2-29E4-D217-E93AB56EA3DB}"/>
          </ac:picMkLst>
        </pc:pic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1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D89AD8CB-E90A-644A-0F82-E477007B57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44" y="7144"/>
            <a:ext cx="12687300" cy="1268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6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52622" rtl="0" eaLnBrk="1" latinLnBrk="0" hangingPunct="1">
        <a:lnSpc>
          <a:spcPct val="90000"/>
        </a:lnSpc>
        <a:spcBef>
          <a:spcPct val="0"/>
        </a:spcBef>
        <a:buNone/>
        <a:defRPr sz="4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8155" indent="-238155" algn="l" defTabSz="952622" rtl="0" eaLnBrk="1" latinLnBrk="0" hangingPunct="1">
        <a:lnSpc>
          <a:spcPct val="90000"/>
        </a:lnSpc>
        <a:spcBef>
          <a:spcPts val="1042"/>
        </a:spcBef>
        <a:buFont typeface="Arial"/>
        <a:buChar char="•"/>
        <a:defRPr sz="2917" kern="1200">
          <a:solidFill>
            <a:schemeClr val="tx1"/>
          </a:solidFill>
          <a:latin typeface="+mn-lt"/>
          <a:ea typeface="+mn-ea"/>
          <a:cs typeface="+mn-cs"/>
        </a:defRPr>
      </a:lvl1pPr>
      <a:lvl2pPr marL="714466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90777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2084" kern="1200">
          <a:solidFill>
            <a:schemeClr val="tx1"/>
          </a:solidFill>
          <a:latin typeface="+mn-lt"/>
          <a:ea typeface="+mn-ea"/>
          <a:cs typeface="+mn-cs"/>
        </a:defRPr>
      </a:lvl3pPr>
      <a:lvl4pPr marL="1667088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2143399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619710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3096021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572332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4048643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1pPr>
      <a:lvl2pPr marL="476311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952622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3pPr>
      <a:lvl4pPr marL="1428933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1905244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381555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2857866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334177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3810488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>
            <a:spLocks/>
          </p:cNvSpPr>
          <p:nvPr/>
        </p:nvSpPr>
        <p:spPr>
          <a:xfrm>
            <a:off x="733829" y="3064034"/>
            <a:ext cx="3405265" cy="3041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s-ES" sz="1800" dirty="0">
                <a:solidFill>
                  <a:schemeClr val="tx1"/>
                </a:solidFill>
                <a:latin typeface="Avenir Next" panose="020B0503020202020204" pitchFamily="34" charset="0"/>
                <a:ea typeface="Gotham Book" charset="0"/>
                <a:cs typeface="Lato Regular"/>
              </a:rPr>
              <a:t>00 de mes de año</a:t>
            </a:r>
            <a:endParaRPr lang="es-ES_tradnl" sz="1800" dirty="0">
              <a:solidFill>
                <a:schemeClr val="tx1"/>
              </a:solidFill>
              <a:latin typeface="Avenir Next" panose="020B0503020202020204" pitchFamily="34" charset="0"/>
              <a:ea typeface="Gotham Book" charset="0"/>
              <a:cs typeface="Lato Regular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458162" y="3197870"/>
            <a:ext cx="9724997" cy="8384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r>
              <a:rPr lang="es-ES" sz="2100" dirty="0">
                <a:solidFill>
                  <a:srgbClr val="000000"/>
                </a:solidFill>
                <a:latin typeface="Avenir Next" panose="020B0503020202020204" pitchFamily="34" charset="0"/>
                <a:ea typeface="Gotham Bold" charset="0"/>
                <a:cs typeface="Lato Regular"/>
              </a:rPr>
              <a:t>Contenido del comunicado.</a:t>
            </a:r>
          </a:p>
          <a:p>
            <a:pPr algn="just"/>
            <a:endParaRPr lang="es-ES" sz="2100" dirty="0">
              <a:solidFill>
                <a:srgbClr val="000000"/>
              </a:solidFill>
              <a:latin typeface="Avenir Next" panose="020B0503020202020204" pitchFamily="34" charset="0"/>
              <a:ea typeface="Gotham Bold" charset="0"/>
              <a:cs typeface="Lato Regular"/>
            </a:endParaRPr>
          </a:p>
          <a:p>
            <a:pPr algn="just"/>
            <a:r>
              <a:rPr lang="es-ES" sz="2100" dirty="0">
                <a:solidFill>
                  <a:srgbClr val="000000"/>
                </a:solidFill>
                <a:latin typeface="Avenir Next" panose="020B0503020202020204" pitchFamily="34" charset="0"/>
                <a:ea typeface="Gotham Bold" charset="0"/>
                <a:cs typeface="Lato Regular"/>
              </a:rPr>
              <a:t>Tipografía</a:t>
            </a:r>
          </a:p>
          <a:p>
            <a:pPr algn="just"/>
            <a:r>
              <a:rPr lang="es-ES" sz="2100" dirty="0">
                <a:solidFill>
                  <a:srgbClr val="000000"/>
                </a:solidFill>
                <a:latin typeface="Avenir Next" panose="020B0503020202020204" pitchFamily="34" charset="0"/>
                <a:ea typeface="Gotham Bold" charset="0"/>
                <a:cs typeface="Lato Regular"/>
              </a:rPr>
              <a:t>	Título: Avenir Next Bold</a:t>
            </a:r>
          </a:p>
          <a:p>
            <a:pPr algn="just"/>
            <a:r>
              <a:rPr lang="es-ES" sz="2100" dirty="0">
                <a:solidFill>
                  <a:srgbClr val="000000"/>
                </a:solidFill>
                <a:latin typeface="Avenir Next" panose="020B0503020202020204" pitchFamily="34" charset="0"/>
                <a:ea typeface="Gotham Bold" charset="0"/>
                <a:cs typeface="Lato Regular"/>
              </a:rPr>
              <a:t>	Contenido: Avenir Next Regular</a:t>
            </a:r>
          </a:p>
          <a:p>
            <a:pPr algn="just"/>
            <a:endParaRPr lang="es-ES" sz="2100" dirty="0">
              <a:solidFill>
                <a:srgbClr val="000000"/>
              </a:solidFill>
              <a:latin typeface="Avenir Next" panose="020B0503020202020204" pitchFamily="34" charset="0"/>
              <a:ea typeface="Gotham Bold" charset="0"/>
              <a:cs typeface="Lato Regular"/>
            </a:endParaRPr>
          </a:p>
          <a:p>
            <a:pPr algn="just"/>
            <a:r>
              <a:rPr lang="es-ES" sz="2100" dirty="0">
                <a:solidFill>
                  <a:srgbClr val="000000"/>
                </a:solidFill>
                <a:latin typeface="Avenir Next" panose="020B0503020202020204" pitchFamily="34" charset="0"/>
                <a:ea typeface="Gotham Bold" charset="0"/>
                <a:cs typeface="Lato Regular"/>
              </a:rPr>
              <a:t>Justificar texto.</a:t>
            </a:r>
          </a:p>
          <a:p>
            <a:pPr algn="just"/>
            <a:endParaRPr lang="es-ES" sz="2100" dirty="0">
              <a:solidFill>
                <a:srgbClr val="000000"/>
              </a:solidFill>
              <a:latin typeface="Avenir Next" panose="020B0503020202020204" pitchFamily="34" charset="0"/>
              <a:ea typeface="Gotham Bold" charset="0"/>
              <a:cs typeface="Lato Regular"/>
            </a:endParaRPr>
          </a:p>
          <a:p>
            <a:pPr algn="just"/>
            <a:r>
              <a:rPr lang="es-ES" sz="2100" dirty="0">
                <a:solidFill>
                  <a:srgbClr val="000000"/>
                </a:solidFill>
                <a:latin typeface="Avenir Next" panose="020B0503020202020204" pitchFamily="34" charset="0"/>
                <a:ea typeface="Gotham Bold" charset="0"/>
                <a:cs typeface="Lato Regular"/>
              </a:rPr>
              <a:t>Alineación de texto: medio.</a:t>
            </a:r>
          </a:p>
          <a:p>
            <a:pPr algn="just"/>
            <a:endParaRPr lang="es-ES" sz="2100" dirty="0">
              <a:solidFill>
                <a:srgbClr val="000000"/>
              </a:solidFill>
              <a:latin typeface="Avenir Next" panose="020B0503020202020204" pitchFamily="34" charset="0"/>
              <a:ea typeface="Gotham Bold" charset="0"/>
              <a:cs typeface="Lato Regular"/>
            </a:endParaRPr>
          </a:p>
          <a:p>
            <a:pPr algn="just"/>
            <a:r>
              <a:rPr lang="es-ES" sz="2100" dirty="0">
                <a:solidFill>
                  <a:srgbClr val="000000"/>
                </a:solidFill>
                <a:latin typeface="Avenir Next" panose="020B0503020202020204" pitchFamily="34" charset="0"/>
                <a:ea typeface="Gotham Bold" charset="0"/>
                <a:cs typeface="Lato Regular"/>
              </a:rPr>
              <a:t>Interlineado: 1.0</a:t>
            </a:r>
          </a:p>
          <a:p>
            <a:pPr algn="just"/>
            <a:endParaRPr lang="es-ES" sz="2100" dirty="0">
              <a:solidFill>
                <a:srgbClr val="000000"/>
              </a:solidFill>
              <a:latin typeface="Avenir Next" panose="020B0503020202020204" pitchFamily="34" charset="0"/>
              <a:ea typeface="Gotham Bold" charset="0"/>
              <a:cs typeface="Lato Regular"/>
            </a:endParaRPr>
          </a:p>
          <a:p>
            <a:pPr algn="just"/>
            <a:r>
              <a:rPr lang="es-ES" sz="2100" dirty="0">
                <a:solidFill>
                  <a:srgbClr val="000000"/>
                </a:solidFill>
                <a:latin typeface="Avenir Next" panose="020B0503020202020204" pitchFamily="34" charset="0"/>
                <a:ea typeface="Gotham Bold" charset="0"/>
                <a:cs typeface="Lato Regular"/>
              </a:rPr>
              <a:t>Fecha: mantener el formato de “día, mes y año”, ejemplo: 01 de octubre de 2022 / Alineado a la izquierda.</a:t>
            </a:r>
          </a:p>
          <a:p>
            <a:pPr algn="just"/>
            <a:endParaRPr lang="es-ES" sz="2100" dirty="0">
              <a:solidFill>
                <a:srgbClr val="000000"/>
              </a:solidFill>
              <a:latin typeface="Avenir Next" panose="020B0503020202020204" pitchFamily="34" charset="0"/>
              <a:ea typeface="Gotham Bold" charset="0"/>
              <a:cs typeface="Lato Regular"/>
            </a:endParaRPr>
          </a:p>
          <a:p>
            <a:pPr algn="just"/>
            <a:r>
              <a:rPr lang="es-ES" sz="2100" dirty="0">
                <a:solidFill>
                  <a:srgbClr val="000000"/>
                </a:solidFill>
                <a:latin typeface="Avenir Next" panose="020B0503020202020204" pitchFamily="34" charset="0"/>
                <a:ea typeface="Gotham Bold" charset="0"/>
                <a:cs typeface="Lato Regular"/>
              </a:rPr>
              <a:t>Procura no mover las cajas de texto.</a:t>
            </a:r>
          </a:p>
          <a:p>
            <a:pPr algn="just"/>
            <a:endParaRPr lang="es-ES" sz="2100" dirty="0">
              <a:solidFill>
                <a:srgbClr val="000000"/>
              </a:solidFill>
              <a:latin typeface="Avenir Next" panose="020B0503020202020204" pitchFamily="34" charset="0"/>
              <a:ea typeface="Gotham Bold" charset="0"/>
              <a:cs typeface="Lato Regular"/>
            </a:endParaRPr>
          </a:p>
          <a:p>
            <a:pPr algn="just"/>
            <a:endParaRPr lang="es-ES" sz="2100" dirty="0">
              <a:solidFill>
                <a:srgbClr val="000000"/>
              </a:solidFill>
              <a:latin typeface="Avenir Next" panose="020B0503020202020204" pitchFamily="34" charset="0"/>
              <a:ea typeface="Gotham Bold" charset="0"/>
              <a:cs typeface="Lato Regular"/>
            </a:endParaRPr>
          </a:p>
          <a:p>
            <a:pPr algn="just"/>
            <a:r>
              <a:rPr lang="es-ES" sz="2100" dirty="0">
                <a:solidFill>
                  <a:srgbClr val="000000"/>
                </a:solidFill>
                <a:latin typeface="Avenir Next" panose="020B0503020202020204" pitchFamily="34" charset="0"/>
                <a:ea typeface="Gotham Bold" charset="0"/>
                <a:cs typeface="Lato Regular"/>
              </a:rPr>
              <a:t>¡Listo!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BE11D8D-9556-354E-8BD4-E2A9840880B1}"/>
              </a:ext>
            </a:extLst>
          </p:cNvPr>
          <p:cNvSpPr/>
          <p:nvPr/>
        </p:nvSpPr>
        <p:spPr>
          <a:xfrm>
            <a:off x="733829" y="1286428"/>
            <a:ext cx="8590053" cy="10302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4000" b="1" dirty="0">
                <a:solidFill>
                  <a:srgbClr val="000000"/>
                </a:solidFill>
                <a:latin typeface="Avenir Next" panose="020B0503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Nombre</a:t>
            </a:r>
          </a:p>
          <a:p>
            <a:pPr algn="just"/>
            <a:r>
              <a:rPr lang="es-ES" sz="4000" b="1" dirty="0">
                <a:solidFill>
                  <a:srgbClr val="000000"/>
                </a:solidFill>
                <a:latin typeface="Avenir Next" panose="020B0503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 comunicado.</a:t>
            </a:r>
          </a:p>
        </p:txBody>
      </p:sp>
    </p:spTree>
    <p:extLst>
      <p:ext uri="{BB962C8B-B14F-4D97-AF65-F5344CB8AC3E}">
        <p14:creationId xmlns:p14="http://schemas.microsoft.com/office/powerpoint/2010/main" val="97081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458162" y="3197870"/>
            <a:ext cx="9724997" cy="8384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r>
              <a:rPr lang="es-ES_tradnl" sz="2100" dirty="0">
                <a:solidFill>
                  <a:srgbClr val="000000"/>
                </a:solidFill>
                <a:latin typeface="Avenir Next" panose="020B0503020202020204" pitchFamily="34" charset="0"/>
                <a:ea typeface="Gotham Book" charset="0"/>
                <a:cs typeface="Lato Regular"/>
              </a:rPr>
              <a:t>Contenido</a:t>
            </a:r>
            <a:r>
              <a:rPr lang="is-IS" sz="2100" dirty="0">
                <a:solidFill>
                  <a:srgbClr val="000000"/>
                </a:solidFill>
                <a:latin typeface="Avenir Next" panose="020B0503020202020204" pitchFamily="34" charset="0"/>
                <a:ea typeface="Gotham Book" charset="0"/>
                <a:cs typeface="Lato Regular"/>
              </a:rPr>
              <a:t>…</a:t>
            </a:r>
            <a:endParaRPr lang="es-ES" sz="2100" dirty="0">
              <a:solidFill>
                <a:srgbClr val="000000"/>
              </a:solidFill>
              <a:latin typeface="Avenir Next" panose="020B0503020202020204" pitchFamily="34" charset="0"/>
              <a:ea typeface="Gotham Bold" charset="0"/>
              <a:cs typeface="Lato Regular"/>
            </a:endParaRPr>
          </a:p>
        </p:txBody>
      </p:sp>
      <p:sp>
        <p:nvSpPr>
          <p:cNvPr id="2" name="Rectángulo 3">
            <a:extLst>
              <a:ext uri="{FF2B5EF4-FFF2-40B4-BE49-F238E27FC236}">
                <a16:creationId xmlns:a16="http://schemas.microsoft.com/office/drawing/2014/main" id="{D8ABA55B-64C5-02B5-6F91-53F369FF5049}"/>
              </a:ext>
            </a:extLst>
          </p:cNvPr>
          <p:cNvSpPr/>
          <p:nvPr/>
        </p:nvSpPr>
        <p:spPr>
          <a:xfrm>
            <a:off x="733829" y="1286428"/>
            <a:ext cx="8590053" cy="10302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4000" b="1" dirty="0">
                <a:solidFill>
                  <a:srgbClr val="000000"/>
                </a:solidFill>
                <a:latin typeface="Avenir Next" panose="020B0503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Nombre</a:t>
            </a:r>
          </a:p>
          <a:p>
            <a:pPr algn="just"/>
            <a:r>
              <a:rPr lang="es-ES" sz="4000" b="1" dirty="0">
                <a:solidFill>
                  <a:srgbClr val="000000"/>
                </a:solidFill>
                <a:latin typeface="Avenir Next" panose="020B0503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 comunicado.</a:t>
            </a:r>
          </a:p>
        </p:txBody>
      </p:sp>
      <p:sp>
        <p:nvSpPr>
          <p:cNvPr id="3" name="Rectángulo 6">
            <a:extLst>
              <a:ext uri="{FF2B5EF4-FFF2-40B4-BE49-F238E27FC236}">
                <a16:creationId xmlns:a16="http://schemas.microsoft.com/office/drawing/2014/main" id="{351412C2-3DA9-19C6-B53C-231A0CB51BC6}"/>
              </a:ext>
            </a:extLst>
          </p:cNvPr>
          <p:cNvSpPr>
            <a:spLocks/>
          </p:cNvSpPr>
          <p:nvPr/>
        </p:nvSpPr>
        <p:spPr>
          <a:xfrm>
            <a:off x="733829" y="3064034"/>
            <a:ext cx="3405265" cy="3041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s-ES" sz="1800" dirty="0">
                <a:solidFill>
                  <a:schemeClr val="tx1"/>
                </a:solidFill>
                <a:latin typeface="Avenir Next" panose="020B0503020202020204" pitchFamily="34" charset="0"/>
                <a:ea typeface="Gotham Book" charset="0"/>
                <a:cs typeface="Lato Regular"/>
              </a:rPr>
              <a:t>00 de mes de año</a:t>
            </a:r>
            <a:endParaRPr lang="es-ES_tradnl" sz="1800" dirty="0">
              <a:solidFill>
                <a:schemeClr val="tx1"/>
              </a:solidFill>
              <a:latin typeface="Avenir Next" panose="020B0503020202020204" pitchFamily="34" charset="0"/>
              <a:ea typeface="Gotham Book" charset="0"/>
              <a:cs typeface="La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7066390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86</Words>
  <Application>Microsoft Macintosh PowerPoint</Application>
  <PresentationFormat>Custom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Avenir Next</vt:lpstr>
      <vt:lpstr>Tema de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Angelica Carrillo Teniente</dc:creator>
  <cp:lastModifiedBy>Idalia Alejandra Rodriguez Abrego</cp:lastModifiedBy>
  <cp:revision>20</cp:revision>
  <dcterms:created xsi:type="dcterms:W3CDTF">2019-10-01T22:04:10Z</dcterms:created>
  <dcterms:modified xsi:type="dcterms:W3CDTF">2022-08-10T22:39:21Z</dcterms:modified>
</cp:coreProperties>
</file>